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3" r:id="rId4"/>
  </p:sldMasterIdLst>
  <p:notesMasterIdLst>
    <p:notesMasterId r:id="rId38"/>
  </p:notesMasterIdLst>
  <p:handoutMasterIdLst>
    <p:handoutMasterId r:id="rId39"/>
  </p:handoutMasterIdLst>
  <p:sldIdLst>
    <p:sldId id="256" r:id="rId5"/>
    <p:sldId id="257" r:id="rId6"/>
    <p:sldId id="258" r:id="rId7"/>
    <p:sldId id="260" r:id="rId8"/>
    <p:sldId id="259" r:id="rId9"/>
    <p:sldId id="262" r:id="rId10"/>
    <p:sldId id="263" r:id="rId11"/>
    <p:sldId id="265" r:id="rId12"/>
    <p:sldId id="264" r:id="rId13"/>
    <p:sldId id="266" r:id="rId14"/>
    <p:sldId id="268" r:id="rId15"/>
    <p:sldId id="267" r:id="rId16"/>
    <p:sldId id="269" r:id="rId17"/>
    <p:sldId id="272" r:id="rId18"/>
    <p:sldId id="271" r:id="rId19"/>
    <p:sldId id="273" r:id="rId20"/>
    <p:sldId id="274" r:id="rId21"/>
    <p:sldId id="275" r:id="rId22"/>
    <p:sldId id="276" r:id="rId23"/>
    <p:sldId id="277" r:id="rId24"/>
    <p:sldId id="281" r:id="rId25"/>
    <p:sldId id="278" r:id="rId26"/>
    <p:sldId id="279" r:id="rId27"/>
    <p:sldId id="280" r:id="rId28"/>
    <p:sldId id="282" r:id="rId29"/>
    <p:sldId id="283" r:id="rId30"/>
    <p:sldId id="284" r:id="rId31"/>
    <p:sldId id="286" r:id="rId32"/>
    <p:sldId id="287" r:id="rId33"/>
    <p:sldId id="288" r:id="rId34"/>
    <p:sldId id="261" r:id="rId35"/>
    <p:sldId id="285"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10ED67-D1A9-4D92-BC54-B10F61445E8D}" v="77" dt="2020-05-25T20:14:11.631"/>
    <p1510:client id="{8751CDF7-8DE7-4921-8D70-92D0F2E77B96}" v="85" dt="2020-05-25T16:12:15.691"/>
    <p1510:client id="{A387C5E3-C111-4C96-8567-330CE11F1EB2}" v="8" dt="2020-05-26T14:23:22.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9" autoAdjust="0"/>
    <p:restoredTop sz="94660"/>
  </p:normalViewPr>
  <p:slideViewPr>
    <p:cSldViewPr snapToGrid="0">
      <p:cViewPr varScale="1">
        <p:scale>
          <a:sx n="86" d="100"/>
          <a:sy n="86" d="100"/>
        </p:scale>
        <p:origin x="52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njani Sridharan" userId="7185c45f-e00e-435b-b3d3-536927de79ca" providerId="ADAL" clId="{CF7974CE-DFDE-46CC-814D-F2932E24CC82}"/>
    <pc:docChg chg="undo redo custSel mod addSld delSld modSld sldOrd modMainMaster">
      <pc:chgData name="Sriranjani Sridharan" userId="7185c45f-e00e-435b-b3d3-536927de79ca" providerId="ADAL" clId="{CF7974CE-DFDE-46CC-814D-F2932E24CC82}" dt="2020-05-25T11:52:17.752" v="12094" actId="27636"/>
      <pc:docMkLst>
        <pc:docMk/>
      </pc:docMkLst>
      <pc:sldChg chg="addSp delSp modSp mod setBg">
        <pc:chgData name="Sriranjani Sridharan" userId="7185c45f-e00e-435b-b3d3-536927de79ca" providerId="ADAL" clId="{CF7974CE-DFDE-46CC-814D-F2932E24CC82}" dt="2020-05-25T11:52:17.689" v="12089" actId="27636"/>
        <pc:sldMkLst>
          <pc:docMk/>
          <pc:sldMk cId="1717452029" sldId="256"/>
        </pc:sldMkLst>
        <pc:spChg chg="mod">
          <ac:chgData name="Sriranjani Sridharan" userId="7185c45f-e00e-435b-b3d3-536927de79ca" providerId="ADAL" clId="{CF7974CE-DFDE-46CC-814D-F2932E24CC82}" dt="2020-05-25T11:52:10.825" v="12080"/>
          <ac:spMkLst>
            <pc:docMk/>
            <pc:sldMk cId="1717452029" sldId="256"/>
            <ac:spMk id="2" creationId="{F8C05C4D-59E6-4756-8A0A-923E50B6A060}"/>
          </ac:spMkLst>
        </pc:spChg>
        <pc:spChg chg="mod">
          <ac:chgData name="Sriranjani Sridharan" userId="7185c45f-e00e-435b-b3d3-536927de79ca" providerId="ADAL" clId="{CF7974CE-DFDE-46CC-814D-F2932E24CC82}" dt="2020-05-25T11:52:17.689" v="12089" actId="27636"/>
          <ac:spMkLst>
            <pc:docMk/>
            <pc:sldMk cId="1717452029" sldId="256"/>
            <ac:spMk id="3" creationId="{A1184370-57B9-422B-9C40-A727C2F3AE83}"/>
          </ac:spMkLst>
        </pc:spChg>
        <pc:spChg chg="add del">
          <ac:chgData name="Sriranjani Sridharan" userId="7185c45f-e00e-435b-b3d3-536927de79ca" providerId="ADAL" clId="{CF7974CE-DFDE-46CC-814D-F2932E24CC82}" dt="2020-05-25T11:50:36.339" v="12048" actId="26606"/>
          <ac:spMkLst>
            <pc:docMk/>
            <pc:sldMk cId="1717452029" sldId="256"/>
            <ac:spMk id="8" creationId="{62AE8E50-35D4-4D5A-A4BB-168CBB027DA2}"/>
          </ac:spMkLst>
        </pc:spChg>
        <pc:spChg chg="add del">
          <ac:chgData name="Sriranjani Sridharan" userId="7185c45f-e00e-435b-b3d3-536927de79ca" providerId="ADAL" clId="{CF7974CE-DFDE-46CC-814D-F2932E24CC82}" dt="2020-05-25T11:50:36.339" v="12048" actId="26606"/>
          <ac:spMkLst>
            <pc:docMk/>
            <pc:sldMk cId="1717452029" sldId="256"/>
            <ac:spMk id="10" creationId="{C37D1D6D-17D8-4296-B000-665D1892D01E}"/>
          </ac:spMkLst>
        </pc:spChg>
        <pc:spChg chg="add del">
          <ac:chgData name="Sriranjani Sridharan" userId="7185c45f-e00e-435b-b3d3-536927de79ca" providerId="ADAL" clId="{CF7974CE-DFDE-46CC-814D-F2932E24CC82}" dt="2020-05-25T11:50:36.339" v="12048" actId="26606"/>
          <ac:spMkLst>
            <pc:docMk/>
            <pc:sldMk cId="1717452029" sldId="256"/>
            <ac:spMk id="12" creationId="{1B26E892-1320-40AA-9CA1-246721C18768}"/>
          </ac:spMkLst>
        </pc:spChg>
        <pc:spChg chg="add del">
          <ac:chgData name="Sriranjani Sridharan" userId="7185c45f-e00e-435b-b3d3-536927de79ca" providerId="ADAL" clId="{CF7974CE-DFDE-46CC-814D-F2932E24CC82}" dt="2020-05-25T11:50:36.339" v="12048" actId="26606"/>
          <ac:spMkLst>
            <pc:docMk/>
            <pc:sldMk cId="1717452029" sldId="256"/>
            <ac:spMk id="16" creationId="{C170DF7D-4686-4BD5-A9CD-C8964928468D}"/>
          </ac:spMkLst>
        </pc:spChg>
        <pc:spChg chg="add del">
          <ac:chgData name="Sriranjani Sridharan" userId="7185c45f-e00e-435b-b3d3-536927de79ca" providerId="ADAL" clId="{CF7974CE-DFDE-46CC-814D-F2932E24CC82}" dt="2020-05-25T11:51:04.396" v="12050" actId="26606"/>
          <ac:spMkLst>
            <pc:docMk/>
            <pc:sldMk cId="1717452029" sldId="256"/>
            <ac:spMk id="19" creationId="{B0890400-BB8B-4A44-AB63-65C7CA223EBA}"/>
          </ac:spMkLst>
        </pc:spChg>
        <pc:picChg chg="add del">
          <ac:chgData name="Sriranjani Sridharan" userId="7185c45f-e00e-435b-b3d3-536927de79ca" providerId="ADAL" clId="{CF7974CE-DFDE-46CC-814D-F2932E24CC82}" dt="2020-05-25T11:52:05.185" v="12058" actId="26606"/>
          <ac:picMkLst>
            <pc:docMk/>
            <pc:sldMk cId="1717452029" sldId="256"/>
            <ac:picMk id="7" creationId="{2BD7DF91-D5D6-4EA9-B5BE-DE7A2F4A3A09}"/>
          </ac:picMkLst>
        </pc:picChg>
        <pc:cxnChg chg="add del">
          <ac:chgData name="Sriranjani Sridharan" userId="7185c45f-e00e-435b-b3d3-536927de79ca" providerId="ADAL" clId="{CF7974CE-DFDE-46CC-814D-F2932E24CC82}" dt="2020-05-25T11:50:36.339" v="12048" actId="26606"/>
          <ac:cxnSpMkLst>
            <pc:docMk/>
            <pc:sldMk cId="1717452029" sldId="256"/>
            <ac:cxnSpMk id="14" creationId="{C9A1F79C-E4D1-4AAE-BA11-3A09005252E3}"/>
          </ac:cxnSpMkLst>
        </pc:cxnChg>
        <pc:cxnChg chg="add del">
          <ac:chgData name="Sriranjani Sridharan" userId="7185c45f-e00e-435b-b3d3-536927de79ca" providerId="ADAL" clId="{CF7974CE-DFDE-46CC-814D-F2932E24CC82}" dt="2020-05-25T11:51:04.396" v="12050" actId="26606"/>
          <ac:cxnSpMkLst>
            <pc:docMk/>
            <pc:sldMk cId="1717452029" sldId="256"/>
            <ac:cxnSpMk id="18" creationId="{B821C225-5C4D-4168-90AF-3D263D72CBA2}"/>
          </ac:cxnSpMkLst>
        </pc:cxnChg>
        <pc:cxnChg chg="add del">
          <ac:chgData name="Sriranjani Sridharan" userId="7185c45f-e00e-435b-b3d3-536927de79ca" providerId="ADAL" clId="{CF7974CE-DFDE-46CC-814D-F2932E24CC82}" dt="2020-05-25T11:51:04.396" v="12050" actId="26606"/>
          <ac:cxnSpMkLst>
            <pc:docMk/>
            <pc:sldMk cId="1717452029" sldId="256"/>
            <ac:cxnSpMk id="20" creationId="{4D39B797-CDC6-4529-8A36-9CBFC9816337}"/>
          </ac:cxnSpMkLst>
        </pc:cxnChg>
      </pc:sldChg>
      <pc:sldChg chg="modSp">
        <pc:chgData name="Sriranjani Sridharan" userId="7185c45f-e00e-435b-b3d3-536927de79ca" providerId="ADAL" clId="{CF7974CE-DFDE-46CC-814D-F2932E24CC82}" dt="2020-05-25T11:52:17.700" v="12090" actId="27636"/>
        <pc:sldMkLst>
          <pc:docMk/>
          <pc:sldMk cId="3303438075" sldId="257"/>
        </pc:sldMkLst>
        <pc:spChg chg="mod">
          <ac:chgData name="Sriranjani Sridharan" userId="7185c45f-e00e-435b-b3d3-536927de79ca" providerId="ADAL" clId="{CF7974CE-DFDE-46CC-814D-F2932E24CC82}" dt="2020-05-25T11:52:17.700" v="12090" actId="27636"/>
          <ac:spMkLst>
            <pc:docMk/>
            <pc:sldMk cId="3303438075" sldId="257"/>
            <ac:spMk id="3" creationId="{24492DBF-BA76-42B4-A972-C4C8ACDC8D3D}"/>
          </ac:spMkLst>
        </pc:spChg>
      </pc:sldChg>
      <pc:sldChg chg="addSp delSp modSp add mod setBg setClrOvrMap">
        <pc:chgData name="Sriranjani Sridharan" userId="7185c45f-e00e-435b-b3d3-536927de79ca" providerId="ADAL" clId="{CF7974CE-DFDE-46CC-814D-F2932E24CC82}" dt="2020-05-25T11:52:10.825" v="12080"/>
        <pc:sldMkLst>
          <pc:docMk/>
          <pc:sldMk cId="2238476246" sldId="258"/>
        </pc:sldMkLst>
        <pc:spChg chg="mod">
          <ac:chgData name="Sriranjani Sridharan" userId="7185c45f-e00e-435b-b3d3-536927de79ca" providerId="ADAL" clId="{CF7974CE-DFDE-46CC-814D-F2932E24CC82}" dt="2020-05-23T22:40:58.213" v="4780" actId="26606"/>
          <ac:spMkLst>
            <pc:docMk/>
            <pc:sldMk cId="2238476246" sldId="258"/>
            <ac:spMk id="2" creationId="{A33F707E-2EAB-4890-B90A-467F898ED706}"/>
          </ac:spMkLst>
        </pc:spChg>
        <pc:spChg chg="add del mod">
          <ac:chgData name="Sriranjani Sridharan" userId="7185c45f-e00e-435b-b3d3-536927de79ca" providerId="ADAL" clId="{CF7974CE-DFDE-46CC-814D-F2932E24CC82}" dt="2020-05-25T11:52:10.825" v="12080"/>
          <ac:spMkLst>
            <pc:docMk/>
            <pc:sldMk cId="2238476246" sldId="258"/>
            <ac:spMk id="3" creationId="{865ED87A-7E3B-4F81-8FB7-5F8319EF074B}"/>
          </ac:spMkLst>
        </pc:spChg>
        <pc:spChg chg="add del">
          <ac:chgData name="Sriranjani Sridharan" userId="7185c45f-e00e-435b-b3d3-536927de79ca" providerId="ADAL" clId="{CF7974CE-DFDE-46CC-814D-F2932E24CC82}" dt="2020-05-23T22:40:58.213" v="4780" actId="26606"/>
          <ac:spMkLst>
            <pc:docMk/>
            <pc:sldMk cId="2238476246" sldId="258"/>
            <ac:spMk id="6" creationId="{DF654C13-0248-4854-8921-BBAAB576B155}"/>
          </ac:spMkLst>
        </pc:spChg>
        <pc:spChg chg="add del">
          <ac:chgData name="Sriranjani Sridharan" userId="7185c45f-e00e-435b-b3d3-536927de79ca" providerId="ADAL" clId="{CF7974CE-DFDE-46CC-814D-F2932E24CC82}" dt="2020-05-23T22:40:58.213" v="4780" actId="26606"/>
          <ac:spMkLst>
            <pc:docMk/>
            <pc:sldMk cId="2238476246" sldId="258"/>
            <ac:spMk id="7" creationId="{7A2D0DFB-0ABC-4D3D-805B-25F891996650}"/>
          </ac:spMkLst>
        </pc:spChg>
        <pc:spChg chg="add del">
          <ac:chgData name="Sriranjani Sridharan" userId="7185c45f-e00e-435b-b3d3-536927de79ca" providerId="ADAL" clId="{CF7974CE-DFDE-46CC-814D-F2932E24CC82}" dt="2020-05-23T22:37:07.158" v="4743" actId="26606"/>
          <ac:spMkLst>
            <pc:docMk/>
            <pc:sldMk cId="2238476246" sldId="258"/>
            <ac:spMk id="8" creationId="{BC052280-388E-4151-A1EB-5236D4FCCA28}"/>
          </ac:spMkLst>
        </pc:spChg>
        <pc:spChg chg="add del">
          <ac:chgData name="Sriranjani Sridharan" userId="7185c45f-e00e-435b-b3d3-536927de79ca" providerId="ADAL" clId="{CF7974CE-DFDE-46CC-814D-F2932E24CC82}" dt="2020-05-23T22:40:58.213" v="4780" actId="26606"/>
          <ac:spMkLst>
            <pc:docMk/>
            <pc:sldMk cId="2238476246" sldId="258"/>
            <ac:spMk id="12" creationId="{1BB3FB55-6158-4274-9A35-F48A2197ADC9}"/>
          </ac:spMkLst>
        </pc:spChg>
        <pc:graphicFrameChg chg="add del">
          <ac:chgData name="Sriranjani Sridharan" userId="7185c45f-e00e-435b-b3d3-536927de79ca" providerId="ADAL" clId="{CF7974CE-DFDE-46CC-814D-F2932E24CC82}" dt="2020-05-23T22:37:19.327" v="4745" actId="26606"/>
          <ac:graphicFrameMkLst>
            <pc:docMk/>
            <pc:sldMk cId="2238476246" sldId="258"/>
            <ac:graphicFrameMk id="5" creationId="{82476338-610B-4693-A780-F18C3E5C9670}"/>
          </ac:graphicFrameMkLst>
        </pc:graphicFrameChg>
        <pc:cxnChg chg="add del">
          <ac:chgData name="Sriranjani Sridharan" userId="7185c45f-e00e-435b-b3d3-536927de79ca" providerId="ADAL" clId="{CF7974CE-DFDE-46CC-814D-F2932E24CC82}" dt="2020-05-23T22:37:07.158" v="4743" actId="26606"/>
          <ac:cxnSpMkLst>
            <pc:docMk/>
            <pc:sldMk cId="2238476246" sldId="258"/>
            <ac:cxnSpMk id="10" creationId="{744251C3-E720-4363-8AF0-20AD319374F0}"/>
          </ac:cxnSpMkLst>
        </pc:cxnChg>
      </pc:sldChg>
      <pc:sldChg chg="addSp delSp modSp add mod setBg setClrOvrMap">
        <pc:chgData name="Sriranjani Sridharan" userId="7185c45f-e00e-435b-b3d3-536927de79ca" providerId="ADAL" clId="{CF7974CE-DFDE-46CC-814D-F2932E24CC82}" dt="2020-05-25T11:52:17.723" v="12092" actId="27636"/>
        <pc:sldMkLst>
          <pc:docMk/>
          <pc:sldMk cId="2731150529" sldId="259"/>
        </pc:sldMkLst>
        <pc:spChg chg="mod">
          <ac:chgData name="Sriranjani Sridharan" userId="7185c45f-e00e-435b-b3d3-536927de79ca" providerId="ADAL" clId="{CF7974CE-DFDE-46CC-814D-F2932E24CC82}" dt="2020-05-23T22:42:01.497" v="4788" actId="26606"/>
          <ac:spMkLst>
            <pc:docMk/>
            <pc:sldMk cId="2731150529" sldId="259"/>
            <ac:spMk id="2" creationId="{29F1C45D-D9E8-4871-A8CA-61A4EC578879}"/>
          </ac:spMkLst>
        </pc:spChg>
        <pc:spChg chg="add del mod">
          <ac:chgData name="Sriranjani Sridharan" userId="7185c45f-e00e-435b-b3d3-536927de79ca" providerId="ADAL" clId="{CF7974CE-DFDE-46CC-814D-F2932E24CC82}" dt="2020-05-25T11:52:17.723" v="12092" actId="27636"/>
          <ac:spMkLst>
            <pc:docMk/>
            <pc:sldMk cId="2731150529" sldId="259"/>
            <ac:spMk id="3" creationId="{E838FD22-5EEF-49DF-B969-58D949CE246F}"/>
          </ac:spMkLst>
        </pc:spChg>
        <pc:spChg chg="add del">
          <ac:chgData name="Sriranjani Sridharan" userId="7185c45f-e00e-435b-b3d3-536927de79ca" providerId="ADAL" clId="{CF7974CE-DFDE-46CC-814D-F2932E24CC82}" dt="2020-05-23T22:35:52.721" v="4737" actId="26606"/>
          <ac:spMkLst>
            <pc:docMk/>
            <pc:sldMk cId="2731150529" sldId="259"/>
            <ac:spMk id="5" creationId="{BC052280-388E-4151-A1EB-5236D4FCCA28}"/>
          </ac:spMkLst>
        </pc:spChg>
        <pc:spChg chg="add del">
          <ac:chgData name="Sriranjani Sridharan" userId="7185c45f-e00e-435b-b3d3-536927de79ca" providerId="ADAL" clId="{CF7974CE-DFDE-46CC-814D-F2932E24CC82}" dt="2020-05-23T22:42:01.497" v="4788" actId="26606"/>
          <ac:spMkLst>
            <pc:docMk/>
            <pc:sldMk cId="2731150529" sldId="259"/>
            <ac:spMk id="7" creationId="{30BC9609-A8AF-411F-A9E0-C3B93C8945CA}"/>
          </ac:spMkLst>
        </pc:spChg>
        <pc:spChg chg="add del">
          <ac:chgData name="Sriranjani Sridharan" userId="7185c45f-e00e-435b-b3d3-536927de79ca" providerId="ADAL" clId="{CF7974CE-DFDE-46CC-814D-F2932E24CC82}" dt="2020-05-23T22:35:16.991" v="4735" actId="26606"/>
          <ac:spMkLst>
            <pc:docMk/>
            <pc:sldMk cId="2731150529" sldId="259"/>
            <ac:spMk id="8" creationId="{65B36D43-160A-4459-A18F-4471E7926946}"/>
          </ac:spMkLst>
        </pc:spChg>
        <pc:spChg chg="add del">
          <ac:chgData name="Sriranjani Sridharan" userId="7185c45f-e00e-435b-b3d3-536927de79ca" providerId="ADAL" clId="{CF7974CE-DFDE-46CC-814D-F2932E24CC82}" dt="2020-05-23T22:36:09.592" v="4739" actId="26606"/>
          <ac:spMkLst>
            <pc:docMk/>
            <pc:sldMk cId="2731150529" sldId="259"/>
            <ac:spMk id="9" creationId="{8B996A54-0CDD-4A46-B3D2-02F43219A757}"/>
          </ac:spMkLst>
        </pc:spChg>
        <pc:spChg chg="add del">
          <ac:chgData name="Sriranjani Sridharan" userId="7185c45f-e00e-435b-b3d3-536927de79ca" providerId="ADAL" clId="{CF7974CE-DFDE-46CC-814D-F2932E24CC82}" dt="2020-05-23T22:35:16.991" v="4735" actId="26606"/>
          <ac:spMkLst>
            <pc:docMk/>
            <pc:sldMk cId="2731150529" sldId="259"/>
            <ac:spMk id="10" creationId="{98C17B38-9174-4965-BABA-C9C1C6F3D51A}"/>
          </ac:spMkLst>
        </pc:spChg>
        <pc:spChg chg="add del">
          <ac:chgData name="Sriranjani Sridharan" userId="7185c45f-e00e-435b-b3d3-536927de79ca" providerId="ADAL" clId="{CF7974CE-DFDE-46CC-814D-F2932E24CC82}" dt="2020-05-23T22:36:09.592" v="4739" actId="26606"/>
          <ac:spMkLst>
            <pc:docMk/>
            <pc:sldMk cId="2731150529" sldId="259"/>
            <ac:spMk id="11" creationId="{06F0BB8C-8C08-44AD-9EBB-B43BE66A5B36}"/>
          </ac:spMkLst>
        </pc:spChg>
        <pc:spChg chg="add del">
          <ac:chgData name="Sriranjani Sridharan" userId="7185c45f-e00e-435b-b3d3-536927de79ca" providerId="ADAL" clId="{CF7974CE-DFDE-46CC-814D-F2932E24CC82}" dt="2020-05-23T22:37:19.890" v="4747" actId="26606"/>
          <ac:spMkLst>
            <pc:docMk/>
            <pc:sldMk cId="2731150529" sldId="259"/>
            <ac:spMk id="13" creationId="{BC052280-388E-4151-A1EB-5236D4FCCA28}"/>
          </ac:spMkLst>
        </pc:spChg>
        <pc:spChg chg="add del">
          <ac:chgData name="Sriranjani Sridharan" userId="7185c45f-e00e-435b-b3d3-536927de79ca" providerId="ADAL" clId="{CF7974CE-DFDE-46CC-814D-F2932E24CC82}" dt="2020-05-23T22:35:13.962" v="4732" actId="26606"/>
          <ac:spMkLst>
            <pc:docMk/>
            <pc:sldMk cId="2731150529" sldId="259"/>
            <ac:spMk id="16" creationId="{E838FD22-5EEF-49DF-B969-58D949CE246F}"/>
          </ac:spMkLst>
        </pc:spChg>
        <pc:spChg chg="add del">
          <ac:chgData name="Sriranjani Sridharan" userId="7185c45f-e00e-435b-b3d3-536927de79ca" providerId="ADAL" clId="{CF7974CE-DFDE-46CC-814D-F2932E24CC82}" dt="2020-05-23T22:35:13.962" v="4732" actId="26606"/>
          <ac:spMkLst>
            <pc:docMk/>
            <pc:sldMk cId="2731150529" sldId="259"/>
            <ac:spMk id="17" creationId="{BC052280-388E-4151-A1EB-5236D4FCCA28}"/>
          </ac:spMkLst>
        </pc:spChg>
        <pc:spChg chg="add del">
          <ac:chgData name="Sriranjani Sridharan" userId="7185c45f-e00e-435b-b3d3-536927de79ca" providerId="ADAL" clId="{CF7974CE-DFDE-46CC-814D-F2932E24CC82}" dt="2020-05-23T22:37:19.874" v="4746" actId="26606"/>
          <ac:spMkLst>
            <pc:docMk/>
            <pc:sldMk cId="2731150529" sldId="259"/>
            <ac:spMk id="20" creationId="{BC052280-388E-4151-A1EB-5236D4FCCA28}"/>
          </ac:spMkLst>
        </pc:spChg>
        <pc:spChg chg="add del">
          <ac:chgData name="Sriranjani Sridharan" userId="7185c45f-e00e-435b-b3d3-536927de79ca" providerId="ADAL" clId="{CF7974CE-DFDE-46CC-814D-F2932E24CC82}" dt="2020-05-23T22:35:16.552" v="4734" actId="26606"/>
          <ac:spMkLst>
            <pc:docMk/>
            <pc:sldMk cId="2731150529" sldId="259"/>
            <ac:spMk id="21" creationId="{3BFBA67F-0D4D-4C2E-A1D7-82D080A4B3AD}"/>
          </ac:spMkLst>
        </pc:spChg>
        <pc:spChg chg="add del">
          <ac:chgData name="Sriranjani Sridharan" userId="7185c45f-e00e-435b-b3d3-536927de79ca" providerId="ADAL" clId="{CF7974CE-DFDE-46CC-814D-F2932E24CC82}" dt="2020-05-23T22:35:16.552" v="4734" actId="26606"/>
          <ac:spMkLst>
            <pc:docMk/>
            <pc:sldMk cId="2731150529" sldId="259"/>
            <ac:spMk id="22" creationId="{EFA2AC96-1E47-421C-A03F-F98E354EB4E6}"/>
          </ac:spMkLst>
        </pc:spChg>
        <pc:spChg chg="add del">
          <ac:chgData name="Sriranjani Sridharan" userId="7185c45f-e00e-435b-b3d3-536927de79ca" providerId="ADAL" clId="{CF7974CE-DFDE-46CC-814D-F2932E24CC82}" dt="2020-05-23T22:35:16.552" v="4734" actId="26606"/>
          <ac:spMkLst>
            <pc:docMk/>
            <pc:sldMk cId="2731150529" sldId="259"/>
            <ac:spMk id="23" creationId="{E838FD22-5EEF-49DF-B969-58D949CE246F}"/>
          </ac:spMkLst>
        </pc:spChg>
        <pc:graphicFrameChg chg="add del">
          <ac:chgData name="Sriranjani Sridharan" userId="7185c45f-e00e-435b-b3d3-536927de79ca" providerId="ADAL" clId="{CF7974CE-DFDE-46CC-814D-F2932E24CC82}" dt="2020-05-23T22:35:07.330" v="4730" actId="26606"/>
          <ac:graphicFrameMkLst>
            <pc:docMk/>
            <pc:sldMk cId="2731150529" sldId="259"/>
            <ac:graphicFrameMk id="14" creationId="{FE4B642A-6702-4DC6-A667-22AA8344FF2B}"/>
          </ac:graphicFrameMkLst>
        </pc:graphicFrameChg>
        <pc:graphicFrameChg chg="add del">
          <ac:chgData name="Sriranjani Sridharan" userId="7185c45f-e00e-435b-b3d3-536927de79ca" providerId="ADAL" clId="{CF7974CE-DFDE-46CC-814D-F2932E24CC82}" dt="2020-05-23T22:42:01.497" v="4788" actId="26606"/>
          <ac:graphicFrameMkLst>
            <pc:docMk/>
            <pc:sldMk cId="2731150529" sldId="259"/>
            <ac:graphicFrameMk id="24" creationId="{63B9AD21-9828-4B80-87F2-774319952911}"/>
          </ac:graphicFrameMkLst>
        </pc:graphicFrameChg>
        <pc:cxnChg chg="add del">
          <ac:chgData name="Sriranjani Sridharan" userId="7185c45f-e00e-435b-b3d3-536927de79ca" providerId="ADAL" clId="{CF7974CE-DFDE-46CC-814D-F2932E24CC82}" dt="2020-05-23T22:35:52.721" v="4737" actId="26606"/>
          <ac:cxnSpMkLst>
            <pc:docMk/>
            <pc:sldMk cId="2731150529" sldId="259"/>
            <ac:cxnSpMk id="6" creationId="{744251C3-E720-4363-8AF0-20AD319374F0}"/>
          </ac:cxnSpMkLst>
        </pc:cxnChg>
        <pc:cxnChg chg="add del">
          <ac:chgData name="Sriranjani Sridharan" userId="7185c45f-e00e-435b-b3d3-536927de79ca" providerId="ADAL" clId="{CF7974CE-DFDE-46CC-814D-F2932E24CC82}" dt="2020-05-23T22:35:16.991" v="4735" actId="26606"/>
          <ac:cxnSpMkLst>
            <pc:docMk/>
            <pc:sldMk cId="2731150529" sldId="259"/>
            <ac:cxnSpMk id="12" creationId="{A1865F92-5D70-4CFC-A515-E5AD0F55F8C4}"/>
          </ac:cxnSpMkLst>
        </pc:cxnChg>
        <pc:cxnChg chg="add del">
          <ac:chgData name="Sriranjani Sridharan" userId="7185c45f-e00e-435b-b3d3-536927de79ca" providerId="ADAL" clId="{CF7974CE-DFDE-46CC-814D-F2932E24CC82}" dt="2020-05-23T22:37:19.890" v="4747" actId="26606"/>
          <ac:cxnSpMkLst>
            <pc:docMk/>
            <pc:sldMk cId="2731150529" sldId="259"/>
            <ac:cxnSpMk id="15" creationId="{744251C3-E720-4363-8AF0-20AD319374F0}"/>
          </ac:cxnSpMkLst>
        </pc:cxnChg>
        <pc:cxnChg chg="add del">
          <ac:chgData name="Sriranjani Sridharan" userId="7185c45f-e00e-435b-b3d3-536927de79ca" providerId="ADAL" clId="{CF7974CE-DFDE-46CC-814D-F2932E24CC82}" dt="2020-05-23T22:37:19.874" v="4746" actId="26606"/>
          <ac:cxnSpMkLst>
            <pc:docMk/>
            <pc:sldMk cId="2731150529" sldId="259"/>
            <ac:cxnSpMk id="18" creationId="{744251C3-E720-4363-8AF0-20AD319374F0}"/>
          </ac:cxnSpMkLst>
        </pc:cxnChg>
        <pc:cxnChg chg="add del">
          <ac:chgData name="Sriranjani Sridharan" userId="7185c45f-e00e-435b-b3d3-536927de79ca" providerId="ADAL" clId="{CF7974CE-DFDE-46CC-814D-F2932E24CC82}" dt="2020-05-23T22:35:13.962" v="4732" actId="26606"/>
          <ac:cxnSpMkLst>
            <pc:docMk/>
            <pc:sldMk cId="2731150529" sldId="259"/>
            <ac:cxnSpMk id="19" creationId="{744251C3-E720-4363-8AF0-20AD319374F0}"/>
          </ac:cxnSpMkLst>
        </pc:cxnChg>
      </pc:sldChg>
      <pc:sldChg chg="addSp delSp modSp add mod setBg">
        <pc:chgData name="Sriranjani Sridharan" userId="7185c45f-e00e-435b-b3d3-536927de79ca" providerId="ADAL" clId="{CF7974CE-DFDE-46CC-814D-F2932E24CC82}" dt="2020-05-25T11:52:17.713" v="12091" actId="27636"/>
        <pc:sldMkLst>
          <pc:docMk/>
          <pc:sldMk cId="4087283864" sldId="260"/>
        </pc:sldMkLst>
        <pc:spChg chg="mod">
          <ac:chgData name="Sriranjani Sridharan" userId="7185c45f-e00e-435b-b3d3-536927de79ca" providerId="ADAL" clId="{CF7974CE-DFDE-46CC-814D-F2932E24CC82}" dt="2020-05-23T22:43:05.052" v="4792" actId="1076"/>
          <ac:spMkLst>
            <pc:docMk/>
            <pc:sldMk cId="4087283864" sldId="260"/>
            <ac:spMk id="2" creationId="{17EBD305-2D5F-468E-AA26-1A266B526189}"/>
          </ac:spMkLst>
        </pc:spChg>
        <pc:spChg chg="mod ord">
          <ac:chgData name="Sriranjani Sridharan" userId="7185c45f-e00e-435b-b3d3-536927de79ca" providerId="ADAL" clId="{CF7974CE-DFDE-46CC-814D-F2932E24CC82}" dt="2020-05-25T11:52:17.713" v="12091" actId="27636"/>
          <ac:spMkLst>
            <pc:docMk/>
            <pc:sldMk cId="4087283864" sldId="260"/>
            <ac:spMk id="3" creationId="{1AA2C296-B278-4233-9F38-20FBFA6EA7E4}"/>
          </ac:spMkLst>
        </pc:spChg>
        <pc:spChg chg="add del">
          <ac:chgData name="Sriranjani Sridharan" userId="7185c45f-e00e-435b-b3d3-536927de79ca" providerId="ADAL" clId="{CF7974CE-DFDE-46CC-814D-F2932E24CC82}" dt="2020-05-22T16:17:00.330" v="2014" actId="26606"/>
          <ac:spMkLst>
            <pc:docMk/>
            <pc:sldMk cId="4087283864" sldId="260"/>
            <ac:spMk id="7" creationId="{59A309A7-1751-4ABE-A3C1-EEC40366AD89}"/>
          </ac:spMkLst>
        </pc:spChg>
        <pc:spChg chg="add del">
          <ac:chgData name="Sriranjani Sridharan" userId="7185c45f-e00e-435b-b3d3-536927de79ca" providerId="ADAL" clId="{CF7974CE-DFDE-46CC-814D-F2932E24CC82}" dt="2020-05-22T16:17:00.330" v="2014" actId="26606"/>
          <ac:spMkLst>
            <pc:docMk/>
            <pc:sldMk cId="4087283864" sldId="260"/>
            <ac:spMk id="8" creationId="{967D8EB6-EAE1-4F9C-B398-83321E287204}"/>
          </ac:spMkLst>
        </pc:spChg>
        <pc:spChg chg="add del">
          <ac:chgData name="Sriranjani Sridharan" userId="7185c45f-e00e-435b-b3d3-536927de79ca" providerId="ADAL" clId="{CF7974CE-DFDE-46CC-814D-F2932E24CC82}" dt="2020-05-22T16:19:16.933" v="2024" actId="26606"/>
          <ac:spMkLst>
            <pc:docMk/>
            <pc:sldMk cId="4087283864" sldId="260"/>
            <ac:spMk id="9" creationId="{9AF5C66A-E8F2-4E13-98A3-FE96597C5A42}"/>
          </ac:spMkLst>
        </pc:spChg>
        <pc:spChg chg="add del">
          <ac:chgData name="Sriranjani Sridharan" userId="7185c45f-e00e-435b-b3d3-536927de79ca" providerId="ADAL" clId="{CF7974CE-DFDE-46CC-814D-F2932E24CC82}" dt="2020-05-22T16:16:26.649" v="2004" actId="26606"/>
          <ac:spMkLst>
            <pc:docMk/>
            <pc:sldMk cId="4087283864" sldId="260"/>
            <ac:spMk id="10" creationId="{F4C0B10B-D2C4-4A54-AFAD-3D27DF88BB37}"/>
          </ac:spMkLst>
        </pc:spChg>
        <pc:spChg chg="add del">
          <ac:chgData name="Sriranjani Sridharan" userId="7185c45f-e00e-435b-b3d3-536927de79ca" providerId="ADAL" clId="{CF7974CE-DFDE-46CC-814D-F2932E24CC82}" dt="2020-05-23T22:41:57.403" v="4783" actId="26606"/>
          <ac:spMkLst>
            <pc:docMk/>
            <pc:sldMk cId="4087283864" sldId="260"/>
            <ac:spMk id="13" creationId="{B9F89C22-0475-4427-B7C8-0269AD40E3EC}"/>
          </ac:spMkLst>
        </pc:spChg>
        <pc:spChg chg="add del">
          <ac:chgData name="Sriranjani Sridharan" userId="7185c45f-e00e-435b-b3d3-536927de79ca" providerId="ADAL" clId="{CF7974CE-DFDE-46CC-814D-F2932E24CC82}" dt="2020-05-22T16:16:28.569" v="2006" actId="26606"/>
          <ac:spMkLst>
            <pc:docMk/>
            <pc:sldMk cId="4087283864" sldId="260"/>
            <ac:spMk id="14" creationId="{E659831F-0D9A-4C63-9EBB-8435B85A440F}"/>
          </ac:spMkLst>
        </pc:spChg>
        <pc:spChg chg="add del">
          <ac:chgData name="Sriranjani Sridharan" userId="7185c45f-e00e-435b-b3d3-536927de79ca" providerId="ADAL" clId="{CF7974CE-DFDE-46CC-814D-F2932E24CC82}" dt="2020-05-23T22:41:59.191" v="4785" actId="26606"/>
          <ac:spMkLst>
            <pc:docMk/>
            <pc:sldMk cId="4087283864" sldId="260"/>
            <ac:spMk id="15" creationId="{597649B1-EA54-4416-AAFC-FF408060C306}"/>
          </ac:spMkLst>
        </pc:spChg>
        <pc:spChg chg="add del">
          <ac:chgData name="Sriranjani Sridharan" userId="7185c45f-e00e-435b-b3d3-536927de79ca" providerId="ADAL" clId="{CF7974CE-DFDE-46CC-814D-F2932E24CC82}" dt="2020-05-22T16:16:28.569" v="2006" actId="26606"/>
          <ac:spMkLst>
            <pc:docMk/>
            <pc:sldMk cId="4087283864" sldId="260"/>
            <ac:spMk id="16" creationId="{E6995CE5-F890-4ABA-82A2-26507CE8D2A3}"/>
          </ac:spMkLst>
        </pc:spChg>
        <pc:spChg chg="add del">
          <ac:chgData name="Sriranjani Sridharan" userId="7185c45f-e00e-435b-b3d3-536927de79ca" providerId="ADAL" clId="{CF7974CE-DFDE-46CC-814D-F2932E24CC82}" dt="2020-05-22T16:19:21.689" v="2026" actId="26606"/>
          <ac:spMkLst>
            <pc:docMk/>
            <pc:sldMk cId="4087283864" sldId="260"/>
            <ac:spMk id="18" creationId="{F4C0B10B-D2C4-4A54-AFAD-3D27DF88BB37}"/>
          </ac:spMkLst>
        </pc:spChg>
        <pc:spChg chg="add del">
          <ac:chgData name="Sriranjani Sridharan" userId="7185c45f-e00e-435b-b3d3-536927de79ca" providerId="ADAL" clId="{CF7974CE-DFDE-46CC-814D-F2932E24CC82}" dt="2020-05-22T16:16:28.569" v="2006" actId="26606"/>
          <ac:spMkLst>
            <pc:docMk/>
            <pc:sldMk cId="4087283864" sldId="260"/>
            <ac:spMk id="19" creationId="{117AB3D3-3C9C-4DED-809A-78734805B895}"/>
          </ac:spMkLst>
        </pc:spChg>
        <pc:spChg chg="add del">
          <ac:chgData name="Sriranjani Sridharan" userId="7185c45f-e00e-435b-b3d3-536927de79ca" providerId="ADAL" clId="{CF7974CE-DFDE-46CC-814D-F2932E24CC82}" dt="2020-05-22T16:16:28.569" v="2006" actId="26606"/>
          <ac:spMkLst>
            <pc:docMk/>
            <pc:sldMk cId="4087283864" sldId="260"/>
            <ac:spMk id="20" creationId="{3A9A4357-BD1D-4622-A4FE-766E6AB8DE84}"/>
          </ac:spMkLst>
        </pc:spChg>
        <pc:spChg chg="add del">
          <ac:chgData name="Sriranjani Sridharan" userId="7185c45f-e00e-435b-b3d3-536927de79ca" providerId="ADAL" clId="{CF7974CE-DFDE-46CC-814D-F2932E24CC82}" dt="2020-05-22T16:16:30.212" v="2008" actId="26606"/>
          <ac:spMkLst>
            <pc:docMk/>
            <pc:sldMk cId="4087283864" sldId="260"/>
            <ac:spMk id="22" creationId="{81AEB8A9-B768-4E30-BA55-D919E6687343}"/>
          </ac:spMkLst>
        </pc:spChg>
        <pc:spChg chg="add del">
          <ac:chgData name="Sriranjani Sridharan" userId="7185c45f-e00e-435b-b3d3-536927de79ca" providerId="ADAL" clId="{CF7974CE-DFDE-46CC-814D-F2932E24CC82}" dt="2020-05-22T16:16:34.107" v="2010" actId="26606"/>
          <ac:spMkLst>
            <pc:docMk/>
            <pc:sldMk cId="4087283864" sldId="260"/>
            <ac:spMk id="34" creationId="{828D1E49-2A21-4A83-A0E0-FB1597B4B2ED}"/>
          </ac:spMkLst>
        </pc:spChg>
        <pc:spChg chg="add del">
          <ac:chgData name="Sriranjani Sridharan" userId="7185c45f-e00e-435b-b3d3-536927de79ca" providerId="ADAL" clId="{CF7974CE-DFDE-46CC-814D-F2932E24CC82}" dt="2020-05-22T16:16:34.107" v="2010" actId="26606"/>
          <ac:spMkLst>
            <pc:docMk/>
            <pc:sldMk cId="4087283864" sldId="260"/>
            <ac:spMk id="35" creationId="{E972DE0D-2E53-4159-ABD3-C601524262C2}"/>
          </ac:spMkLst>
        </pc:spChg>
        <pc:spChg chg="add del">
          <ac:chgData name="Sriranjani Sridharan" userId="7185c45f-e00e-435b-b3d3-536927de79ca" providerId="ADAL" clId="{CF7974CE-DFDE-46CC-814D-F2932E24CC82}" dt="2020-05-22T16:16:42.429" v="2012" actId="26606"/>
          <ac:spMkLst>
            <pc:docMk/>
            <pc:sldMk cId="4087283864" sldId="260"/>
            <ac:spMk id="43" creationId="{9AF5C66A-E8F2-4E13-98A3-FE96597C5A42}"/>
          </ac:spMkLst>
        </pc:spChg>
        <pc:grpChg chg="add del">
          <ac:chgData name="Sriranjani Sridharan" userId="7185c45f-e00e-435b-b3d3-536927de79ca" providerId="ADAL" clId="{CF7974CE-DFDE-46CC-814D-F2932E24CC82}" dt="2020-05-22T16:16:26.649" v="2004" actId="26606"/>
          <ac:grpSpMkLst>
            <pc:docMk/>
            <pc:sldMk cId="4087283864" sldId="260"/>
            <ac:grpSpMk id="12" creationId="{B6BADB90-C74B-40D6-86DC-503F65FCE8DC}"/>
          </ac:grpSpMkLst>
        </pc:grpChg>
        <pc:grpChg chg="add del">
          <ac:chgData name="Sriranjani Sridharan" userId="7185c45f-e00e-435b-b3d3-536927de79ca" providerId="ADAL" clId="{CF7974CE-DFDE-46CC-814D-F2932E24CC82}" dt="2020-05-22T16:19:21.689" v="2026" actId="26606"/>
          <ac:grpSpMkLst>
            <pc:docMk/>
            <pc:sldMk cId="4087283864" sldId="260"/>
            <ac:grpSpMk id="21" creationId="{B6BADB90-C74B-40D6-86DC-503F65FCE8DC}"/>
          </ac:grpSpMkLst>
        </pc:grpChg>
        <pc:grpChg chg="add del">
          <ac:chgData name="Sriranjani Sridharan" userId="7185c45f-e00e-435b-b3d3-536927de79ca" providerId="ADAL" clId="{CF7974CE-DFDE-46CC-814D-F2932E24CC82}" dt="2020-05-22T16:16:34.107" v="2010" actId="26606"/>
          <ac:grpSpMkLst>
            <pc:docMk/>
            <pc:sldMk cId="4087283864" sldId="260"/>
            <ac:grpSpMk id="36" creationId="{088B852E-5494-418B-A833-75CF016A9E20}"/>
          </ac:grpSpMkLst>
        </pc:grpChg>
        <pc:picChg chg="add mod">
          <ac:chgData name="Sriranjani Sridharan" userId="7185c45f-e00e-435b-b3d3-536927de79ca" providerId="ADAL" clId="{CF7974CE-DFDE-46CC-814D-F2932E24CC82}" dt="2020-05-23T22:42:01.049" v="4787" actId="26606"/>
          <ac:picMkLst>
            <pc:docMk/>
            <pc:sldMk cId="4087283864" sldId="260"/>
            <ac:picMk id="5" creationId="{C5812D12-EB1F-4B90-B0DF-6741560E4296}"/>
          </ac:picMkLst>
        </pc:picChg>
        <pc:picChg chg="add del">
          <ac:chgData name="Sriranjani Sridharan" userId="7185c45f-e00e-435b-b3d3-536927de79ca" providerId="ADAL" clId="{CF7974CE-DFDE-46CC-814D-F2932E24CC82}" dt="2020-05-22T16:19:16.933" v="2024" actId="26606"/>
          <ac:picMkLst>
            <pc:docMk/>
            <pc:sldMk cId="4087283864" sldId="260"/>
            <ac:picMk id="11" creationId="{AC860275-E106-493A-8BF0-E0A91130EF6A}"/>
          </ac:picMkLst>
        </pc:picChg>
        <pc:picChg chg="add del">
          <ac:chgData name="Sriranjani Sridharan" userId="7185c45f-e00e-435b-b3d3-536927de79ca" providerId="ADAL" clId="{CF7974CE-DFDE-46CC-814D-F2932E24CC82}" dt="2020-05-22T16:16:42.429" v="2012" actId="26606"/>
          <ac:picMkLst>
            <pc:docMk/>
            <pc:sldMk cId="4087283864" sldId="260"/>
            <ac:picMk id="44" creationId="{AC860275-E106-493A-8BF0-E0A91130EF6A}"/>
          </ac:picMkLst>
        </pc:picChg>
      </pc:sldChg>
      <pc:sldChg chg="modSp add">
        <pc:chgData name="Sriranjani Sridharan" userId="7185c45f-e00e-435b-b3d3-536927de79ca" providerId="ADAL" clId="{CF7974CE-DFDE-46CC-814D-F2932E24CC82}" dt="2020-05-24T19:11:43.954" v="9335" actId="20577"/>
        <pc:sldMkLst>
          <pc:docMk/>
          <pc:sldMk cId="1679162022" sldId="261"/>
        </pc:sldMkLst>
        <pc:spChg chg="mod">
          <ac:chgData name="Sriranjani Sridharan" userId="7185c45f-e00e-435b-b3d3-536927de79ca" providerId="ADAL" clId="{CF7974CE-DFDE-46CC-814D-F2932E24CC82}" dt="2020-05-24T12:04:19.291" v="5964" actId="404"/>
          <ac:spMkLst>
            <pc:docMk/>
            <pc:sldMk cId="1679162022" sldId="261"/>
            <ac:spMk id="2" creationId="{FB569177-F632-4EC8-9589-4BEA20B9F8D2}"/>
          </ac:spMkLst>
        </pc:spChg>
        <pc:spChg chg="mod">
          <ac:chgData name="Sriranjani Sridharan" userId="7185c45f-e00e-435b-b3d3-536927de79ca" providerId="ADAL" clId="{CF7974CE-DFDE-46CC-814D-F2932E24CC82}" dt="2020-05-24T19:11:43.954" v="9335" actId="20577"/>
          <ac:spMkLst>
            <pc:docMk/>
            <pc:sldMk cId="1679162022" sldId="261"/>
            <ac:spMk id="3" creationId="{E091DE76-A269-46D4-B016-E4B9427E209D}"/>
          </ac:spMkLst>
        </pc:spChg>
      </pc:sldChg>
      <pc:sldChg chg="addSp delSp modSp add mod setBg">
        <pc:chgData name="Sriranjani Sridharan" userId="7185c45f-e00e-435b-b3d3-536927de79ca" providerId="ADAL" clId="{CF7974CE-DFDE-46CC-814D-F2932E24CC82}" dt="2020-05-25T11:52:17.729" v="12093" actId="27636"/>
        <pc:sldMkLst>
          <pc:docMk/>
          <pc:sldMk cId="3090026697" sldId="262"/>
        </pc:sldMkLst>
        <pc:spChg chg="mod">
          <ac:chgData name="Sriranjani Sridharan" userId="7185c45f-e00e-435b-b3d3-536927de79ca" providerId="ADAL" clId="{CF7974CE-DFDE-46CC-814D-F2932E24CC82}" dt="2020-05-23T22:37:20.707" v="4748" actId="26606"/>
          <ac:spMkLst>
            <pc:docMk/>
            <pc:sldMk cId="3090026697" sldId="262"/>
            <ac:spMk id="2" creationId="{9C96C958-5F23-4758-A1C7-8380E540D73D}"/>
          </ac:spMkLst>
        </pc:spChg>
        <pc:spChg chg="add del mod">
          <ac:chgData name="Sriranjani Sridharan" userId="7185c45f-e00e-435b-b3d3-536927de79ca" providerId="ADAL" clId="{CF7974CE-DFDE-46CC-814D-F2932E24CC82}" dt="2020-05-25T11:52:17.729" v="12093" actId="27636"/>
          <ac:spMkLst>
            <pc:docMk/>
            <pc:sldMk cId="3090026697" sldId="262"/>
            <ac:spMk id="3" creationId="{9AD9C739-3F69-42C7-9F0E-DB204999B636}"/>
          </ac:spMkLst>
        </pc:spChg>
        <pc:spChg chg="add del">
          <ac:chgData name="Sriranjani Sridharan" userId="7185c45f-e00e-435b-b3d3-536927de79ca" providerId="ADAL" clId="{CF7974CE-DFDE-46CC-814D-F2932E24CC82}" dt="2020-05-23T22:34:26.124" v="4724" actId="26606"/>
          <ac:spMkLst>
            <pc:docMk/>
            <pc:sldMk cId="3090026697" sldId="262"/>
            <ac:spMk id="7" creationId="{9AD9C739-3F69-42C7-9F0E-DB204999B636}"/>
          </ac:spMkLst>
        </pc:spChg>
        <pc:spChg chg="add del">
          <ac:chgData name="Sriranjani Sridharan" userId="7185c45f-e00e-435b-b3d3-536927de79ca" providerId="ADAL" clId="{CF7974CE-DFDE-46CC-814D-F2932E24CC82}" dt="2020-05-23T22:34:26.124" v="4724" actId="26606"/>
          <ac:spMkLst>
            <pc:docMk/>
            <pc:sldMk cId="3090026697" sldId="262"/>
            <ac:spMk id="8" creationId="{BC052280-388E-4151-A1EB-5236D4FCCA28}"/>
          </ac:spMkLst>
        </pc:spChg>
        <pc:spChg chg="add del">
          <ac:chgData name="Sriranjani Sridharan" userId="7185c45f-e00e-435b-b3d3-536927de79ca" providerId="ADAL" clId="{CF7974CE-DFDE-46CC-814D-F2932E24CC82}" dt="2020-05-23T22:34:38.339" v="4726" actId="26606"/>
          <ac:spMkLst>
            <pc:docMk/>
            <pc:sldMk cId="3090026697" sldId="262"/>
            <ac:spMk id="9" creationId="{EFA2AC96-1E47-421C-A03F-F98E354EB4E6}"/>
          </ac:spMkLst>
        </pc:spChg>
        <pc:graphicFrameChg chg="add del">
          <ac:chgData name="Sriranjani Sridharan" userId="7185c45f-e00e-435b-b3d3-536927de79ca" providerId="ADAL" clId="{CF7974CE-DFDE-46CC-814D-F2932E24CC82}" dt="2020-05-23T22:34:23.608" v="4722" actId="26606"/>
          <ac:graphicFrameMkLst>
            <pc:docMk/>
            <pc:sldMk cId="3090026697" sldId="262"/>
            <ac:graphicFrameMk id="5" creationId="{C2513120-D845-4470-843A-5C24F015186F}"/>
          </ac:graphicFrameMkLst>
        </pc:graphicFrameChg>
        <pc:graphicFrameChg chg="add del">
          <ac:chgData name="Sriranjani Sridharan" userId="7185c45f-e00e-435b-b3d3-536927de79ca" providerId="ADAL" clId="{CF7974CE-DFDE-46CC-814D-F2932E24CC82}" dt="2020-05-23T22:34:38.339" v="4726" actId="26606"/>
          <ac:graphicFrameMkLst>
            <pc:docMk/>
            <pc:sldMk cId="3090026697" sldId="262"/>
            <ac:graphicFrameMk id="12" creationId="{1E684A47-861B-4654-998A-7DA8AB2F281B}"/>
          </ac:graphicFrameMkLst>
        </pc:graphicFrameChg>
        <pc:graphicFrameChg chg="add del">
          <ac:chgData name="Sriranjani Sridharan" userId="7185c45f-e00e-435b-b3d3-536927de79ca" providerId="ADAL" clId="{CF7974CE-DFDE-46CC-814D-F2932E24CC82}" dt="2020-05-23T22:37:20.707" v="4748" actId="26606"/>
          <ac:graphicFrameMkLst>
            <pc:docMk/>
            <pc:sldMk cId="3090026697" sldId="262"/>
            <ac:graphicFrameMk id="14" creationId="{1A2CE60C-4EA4-4FBB-B668-672865C829E8}"/>
          </ac:graphicFrameMkLst>
        </pc:graphicFrameChg>
        <pc:cxnChg chg="add del">
          <ac:chgData name="Sriranjani Sridharan" userId="7185c45f-e00e-435b-b3d3-536927de79ca" providerId="ADAL" clId="{CF7974CE-DFDE-46CC-814D-F2932E24CC82}" dt="2020-05-23T22:34:26.124" v="4724" actId="26606"/>
          <ac:cxnSpMkLst>
            <pc:docMk/>
            <pc:sldMk cId="3090026697" sldId="262"/>
            <ac:cxnSpMk id="10" creationId="{744251C3-E720-4363-8AF0-20AD319374F0}"/>
          </ac:cxnSpMkLst>
        </pc:cxnChg>
      </pc:sldChg>
      <pc:sldChg chg="addSp modSp add">
        <pc:chgData name="Sriranjani Sridharan" userId="7185c45f-e00e-435b-b3d3-536927de79ca" providerId="ADAL" clId="{CF7974CE-DFDE-46CC-814D-F2932E24CC82}" dt="2020-05-24T19:15:04.809" v="9372" actId="255"/>
        <pc:sldMkLst>
          <pc:docMk/>
          <pc:sldMk cId="1873042093" sldId="263"/>
        </pc:sldMkLst>
        <pc:spChg chg="mod">
          <ac:chgData name="Sriranjani Sridharan" userId="7185c45f-e00e-435b-b3d3-536927de79ca" providerId="ADAL" clId="{CF7974CE-DFDE-46CC-814D-F2932E24CC82}" dt="2020-05-23T14:48:17.417" v="2870" actId="20577"/>
          <ac:spMkLst>
            <pc:docMk/>
            <pc:sldMk cId="1873042093" sldId="263"/>
            <ac:spMk id="2" creationId="{2381E781-171B-4050-85F8-BD323B2DBF64}"/>
          </ac:spMkLst>
        </pc:spChg>
        <pc:spChg chg="mod">
          <ac:chgData name="Sriranjani Sridharan" userId="7185c45f-e00e-435b-b3d3-536927de79ca" providerId="ADAL" clId="{CF7974CE-DFDE-46CC-814D-F2932E24CC82}" dt="2020-05-24T19:15:04.809" v="9372" actId="255"/>
          <ac:spMkLst>
            <pc:docMk/>
            <pc:sldMk cId="1873042093" sldId="263"/>
            <ac:spMk id="3" creationId="{04F25AA7-8D6A-46EE-A051-A8B9A036901C}"/>
          </ac:spMkLst>
        </pc:spChg>
        <pc:picChg chg="add mod">
          <ac:chgData name="Sriranjani Sridharan" userId="7185c45f-e00e-435b-b3d3-536927de79ca" providerId="ADAL" clId="{CF7974CE-DFDE-46CC-814D-F2932E24CC82}" dt="2020-05-23T15:00:07.803" v="3164" actId="14100"/>
          <ac:picMkLst>
            <pc:docMk/>
            <pc:sldMk cId="1873042093" sldId="263"/>
            <ac:picMk id="5" creationId="{28EAFE6B-9855-4280-A876-33AD1241B952}"/>
          </ac:picMkLst>
        </pc:picChg>
      </pc:sldChg>
      <pc:sldChg chg="addSp delSp modSp add">
        <pc:chgData name="Sriranjani Sridharan" userId="7185c45f-e00e-435b-b3d3-536927de79ca" providerId="ADAL" clId="{CF7974CE-DFDE-46CC-814D-F2932E24CC82}" dt="2020-05-23T22:23:28.113" v="4674" actId="108"/>
        <pc:sldMkLst>
          <pc:docMk/>
          <pc:sldMk cId="2084862220" sldId="264"/>
        </pc:sldMkLst>
        <pc:spChg chg="mod">
          <ac:chgData name="Sriranjani Sridharan" userId="7185c45f-e00e-435b-b3d3-536927de79ca" providerId="ADAL" clId="{CF7974CE-DFDE-46CC-814D-F2932E24CC82}" dt="2020-05-23T19:47:03.953" v="3410"/>
          <ac:spMkLst>
            <pc:docMk/>
            <pc:sldMk cId="2084862220" sldId="264"/>
            <ac:spMk id="2" creationId="{684CBDFF-EB17-40EF-B09C-EF935FCFE4BD}"/>
          </ac:spMkLst>
        </pc:spChg>
        <pc:spChg chg="del mod">
          <ac:chgData name="Sriranjani Sridharan" userId="7185c45f-e00e-435b-b3d3-536927de79ca" providerId="ADAL" clId="{CF7974CE-DFDE-46CC-814D-F2932E24CC82}" dt="2020-05-23T20:37:36.088" v="3417"/>
          <ac:spMkLst>
            <pc:docMk/>
            <pc:sldMk cId="2084862220" sldId="264"/>
            <ac:spMk id="3" creationId="{6FCE59E8-7224-4509-9EF6-D13F82415940}"/>
          </ac:spMkLst>
        </pc:spChg>
        <pc:graphicFrameChg chg="add mod ord modGraphic">
          <ac:chgData name="Sriranjani Sridharan" userId="7185c45f-e00e-435b-b3d3-536927de79ca" providerId="ADAL" clId="{CF7974CE-DFDE-46CC-814D-F2932E24CC82}" dt="2020-05-23T22:23:28.113" v="4674" actId="108"/>
          <ac:graphicFrameMkLst>
            <pc:docMk/>
            <pc:sldMk cId="2084862220" sldId="264"/>
            <ac:graphicFrameMk id="4" creationId="{172CCB57-90AF-42CA-A99F-08B7D5E9F1D0}"/>
          </ac:graphicFrameMkLst>
        </pc:graphicFrameChg>
      </pc:sldChg>
      <pc:sldChg chg="addSp modSp add">
        <pc:chgData name="Sriranjani Sridharan" userId="7185c45f-e00e-435b-b3d3-536927de79ca" providerId="ADAL" clId="{CF7974CE-DFDE-46CC-814D-F2932E24CC82}" dt="2020-05-23T21:33:51.556" v="4100" actId="5793"/>
        <pc:sldMkLst>
          <pc:docMk/>
          <pc:sldMk cId="453568202" sldId="265"/>
        </pc:sldMkLst>
        <pc:spChg chg="mod">
          <ac:chgData name="Sriranjani Sridharan" userId="7185c45f-e00e-435b-b3d3-536927de79ca" providerId="ADAL" clId="{CF7974CE-DFDE-46CC-814D-F2932E24CC82}" dt="2020-05-23T15:28:29.920" v="3240"/>
          <ac:spMkLst>
            <pc:docMk/>
            <pc:sldMk cId="453568202" sldId="265"/>
            <ac:spMk id="2" creationId="{CFCCF183-49AE-485C-9D5E-AACCB4068F2A}"/>
          </ac:spMkLst>
        </pc:spChg>
        <pc:spChg chg="mod">
          <ac:chgData name="Sriranjani Sridharan" userId="7185c45f-e00e-435b-b3d3-536927de79ca" providerId="ADAL" clId="{CF7974CE-DFDE-46CC-814D-F2932E24CC82}" dt="2020-05-23T21:33:51.556" v="4100" actId="5793"/>
          <ac:spMkLst>
            <pc:docMk/>
            <pc:sldMk cId="453568202" sldId="265"/>
            <ac:spMk id="3" creationId="{ED904A71-141A-4CA8-809C-47B99BA759D3}"/>
          </ac:spMkLst>
        </pc:spChg>
        <pc:picChg chg="add mod">
          <ac:chgData name="Sriranjani Sridharan" userId="7185c45f-e00e-435b-b3d3-536927de79ca" providerId="ADAL" clId="{CF7974CE-DFDE-46CC-814D-F2932E24CC82}" dt="2020-05-23T15:41:08.679" v="3273" actId="14100"/>
          <ac:picMkLst>
            <pc:docMk/>
            <pc:sldMk cId="453568202" sldId="265"/>
            <ac:picMk id="5" creationId="{84C2BE46-0F55-448F-A5AC-887C09D17BDA}"/>
          </ac:picMkLst>
        </pc:picChg>
      </pc:sldChg>
      <pc:sldChg chg="modSp add">
        <pc:chgData name="Sriranjani Sridharan" userId="7185c45f-e00e-435b-b3d3-536927de79ca" providerId="ADAL" clId="{CF7974CE-DFDE-46CC-814D-F2932E24CC82}" dt="2020-05-25T11:52:17.752" v="12094" actId="27636"/>
        <pc:sldMkLst>
          <pc:docMk/>
          <pc:sldMk cId="2847068184" sldId="266"/>
        </pc:sldMkLst>
        <pc:spChg chg="mod">
          <ac:chgData name="Sriranjani Sridharan" userId="7185c45f-e00e-435b-b3d3-536927de79ca" providerId="ADAL" clId="{CF7974CE-DFDE-46CC-814D-F2932E24CC82}" dt="2020-05-24T10:34:32.405" v="4851" actId="12"/>
          <ac:spMkLst>
            <pc:docMk/>
            <pc:sldMk cId="2847068184" sldId="266"/>
            <ac:spMk id="2" creationId="{8174EE3B-C41F-4779-9097-536D4409C898}"/>
          </ac:spMkLst>
        </pc:spChg>
        <pc:spChg chg="mod">
          <ac:chgData name="Sriranjani Sridharan" userId="7185c45f-e00e-435b-b3d3-536927de79ca" providerId="ADAL" clId="{CF7974CE-DFDE-46CC-814D-F2932E24CC82}" dt="2020-05-25T11:52:17.752" v="12094" actId="27636"/>
          <ac:spMkLst>
            <pc:docMk/>
            <pc:sldMk cId="2847068184" sldId="266"/>
            <ac:spMk id="3" creationId="{E773D303-1F20-4C01-9348-9E5090C4296A}"/>
          </ac:spMkLst>
        </pc:spChg>
      </pc:sldChg>
      <pc:sldChg chg="addSp modSp add">
        <pc:chgData name="Sriranjani Sridharan" userId="7185c45f-e00e-435b-b3d3-536927de79ca" providerId="ADAL" clId="{CF7974CE-DFDE-46CC-814D-F2932E24CC82}" dt="2020-05-25T11:52:17.557" v="12081" actId="27636"/>
        <pc:sldMkLst>
          <pc:docMk/>
          <pc:sldMk cId="3456589895" sldId="267"/>
        </pc:sldMkLst>
        <pc:spChg chg="mod">
          <ac:chgData name="Sriranjani Sridharan" userId="7185c45f-e00e-435b-b3d3-536927de79ca" providerId="ADAL" clId="{CF7974CE-DFDE-46CC-814D-F2932E24CC82}" dt="2020-05-24T13:01:56.376" v="6070" actId="20577"/>
          <ac:spMkLst>
            <pc:docMk/>
            <pc:sldMk cId="3456589895" sldId="267"/>
            <ac:spMk id="2" creationId="{FE0DB79F-B2DF-40C0-B059-1CA6514EAF21}"/>
          </ac:spMkLst>
        </pc:spChg>
        <pc:spChg chg="mod">
          <ac:chgData name="Sriranjani Sridharan" userId="7185c45f-e00e-435b-b3d3-536927de79ca" providerId="ADAL" clId="{CF7974CE-DFDE-46CC-814D-F2932E24CC82}" dt="2020-05-25T11:52:17.557" v="12081" actId="27636"/>
          <ac:spMkLst>
            <pc:docMk/>
            <pc:sldMk cId="3456589895" sldId="267"/>
            <ac:spMk id="3" creationId="{64A8FB7F-4DC4-4BE4-9EAE-D2DC30F48639}"/>
          </ac:spMkLst>
        </pc:spChg>
        <pc:picChg chg="add mod">
          <ac:chgData name="Sriranjani Sridharan" userId="7185c45f-e00e-435b-b3d3-536927de79ca" providerId="ADAL" clId="{CF7974CE-DFDE-46CC-814D-F2932E24CC82}" dt="2020-05-24T11:39:45.424" v="5784" actId="1076"/>
          <ac:picMkLst>
            <pc:docMk/>
            <pc:sldMk cId="3456589895" sldId="267"/>
            <ac:picMk id="5" creationId="{DFBE3B06-7D3D-4F9B-982B-08927D6E22A4}"/>
          </ac:picMkLst>
        </pc:picChg>
      </pc:sldChg>
      <pc:sldChg chg="addSp delSp modSp add">
        <pc:chgData name="Sriranjani Sridharan" userId="7185c45f-e00e-435b-b3d3-536927de79ca" providerId="ADAL" clId="{CF7974CE-DFDE-46CC-814D-F2932E24CC82}" dt="2020-05-24T11:21:37.973" v="5576" actId="20577"/>
        <pc:sldMkLst>
          <pc:docMk/>
          <pc:sldMk cId="3746028472" sldId="268"/>
        </pc:sldMkLst>
        <pc:spChg chg="mod">
          <ac:chgData name="Sriranjani Sridharan" userId="7185c45f-e00e-435b-b3d3-536927de79ca" providerId="ADAL" clId="{CF7974CE-DFDE-46CC-814D-F2932E24CC82}" dt="2020-05-24T11:21:37.973" v="5576" actId="20577"/>
          <ac:spMkLst>
            <pc:docMk/>
            <pc:sldMk cId="3746028472" sldId="268"/>
            <ac:spMk id="2" creationId="{5BC7522E-2297-4DB1-B9ED-06B3FC7756D3}"/>
          </ac:spMkLst>
        </pc:spChg>
        <pc:spChg chg="del">
          <ac:chgData name="Sriranjani Sridharan" userId="7185c45f-e00e-435b-b3d3-536927de79ca" providerId="ADAL" clId="{CF7974CE-DFDE-46CC-814D-F2932E24CC82}" dt="2020-05-24T11:21:31.563" v="5559"/>
          <ac:spMkLst>
            <pc:docMk/>
            <pc:sldMk cId="3746028472" sldId="268"/>
            <ac:spMk id="3" creationId="{8D519E25-75BB-41EA-BF7F-123F3B508A1A}"/>
          </ac:spMkLst>
        </pc:spChg>
        <pc:picChg chg="add mod">
          <ac:chgData name="Sriranjani Sridharan" userId="7185c45f-e00e-435b-b3d3-536927de79ca" providerId="ADAL" clId="{CF7974CE-DFDE-46CC-814D-F2932E24CC82}" dt="2020-05-24T11:21:31.563" v="5559"/>
          <ac:picMkLst>
            <pc:docMk/>
            <pc:sldMk cId="3746028472" sldId="268"/>
            <ac:picMk id="5" creationId="{85E872D0-0E16-4C3A-BAA2-953706315180}"/>
          </ac:picMkLst>
        </pc:picChg>
      </pc:sldChg>
      <pc:sldChg chg="modSp add">
        <pc:chgData name="Sriranjani Sridharan" userId="7185c45f-e00e-435b-b3d3-536927de79ca" providerId="ADAL" clId="{CF7974CE-DFDE-46CC-814D-F2932E24CC82}" dt="2020-05-25T11:52:17.572" v="12082" actId="27636"/>
        <pc:sldMkLst>
          <pc:docMk/>
          <pc:sldMk cId="275373831" sldId="269"/>
        </pc:sldMkLst>
        <pc:spChg chg="mod">
          <ac:chgData name="Sriranjani Sridharan" userId="7185c45f-e00e-435b-b3d3-536927de79ca" providerId="ADAL" clId="{CF7974CE-DFDE-46CC-814D-F2932E24CC82}" dt="2020-05-24T13:01:49.859" v="6059" actId="20577"/>
          <ac:spMkLst>
            <pc:docMk/>
            <pc:sldMk cId="275373831" sldId="269"/>
            <ac:spMk id="2" creationId="{763A51B3-264C-42F3-9EC2-8365771B32E3}"/>
          </ac:spMkLst>
        </pc:spChg>
        <pc:spChg chg="mod">
          <ac:chgData name="Sriranjani Sridharan" userId="7185c45f-e00e-435b-b3d3-536927de79ca" providerId="ADAL" clId="{CF7974CE-DFDE-46CC-814D-F2932E24CC82}" dt="2020-05-25T11:52:17.572" v="12082" actId="27636"/>
          <ac:spMkLst>
            <pc:docMk/>
            <pc:sldMk cId="275373831" sldId="269"/>
            <ac:spMk id="3" creationId="{58950031-0408-49FA-8C1B-4AE54EF2685A}"/>
          </ac:spMkLst>
        </pc:spChg>
      </pc:sldChg>
      <pc:sldChg chg="addSp delSp modSp add del mod setBg">
        <pc:chgData name="Sriranjani Sridharan" userId="7185c45f-e00e-435b-b3d3-536927de79ca" providerId="ADAL" clId="{CF7974CE-DFDE-46CC-814D-F2932E24CC82}" dt="2020-05-24T11:21:44.339" v="5577" actId="2696"/>
        <pc:sldMkLst>
          <pc:docMk/>
          <pc:sldMk cId="1054018041" sldId="269"/>
        </pc:sldMkLst>
        <pc:spChg chg="add del">
          <ac:chgData name="Sriranjani Sridharan" userId="7185c45f-e00e-435b-b3d3-536927de79ca" providerId="ADAL" clId="{CF7974CE-DFDE-46CC-814D-F2932E24CC82}" dt="2020-05-24T11:20:48.669" v="5557" actId="26606"/>
          <ac:spMkLst>
            <pc:docMk/>
            <pc:sldMk cId="1054018041" sldId="269"/>
            <ac:spMk id="8" creationId="{B9FF99BD-075F-4761-A995-6FC574BD25EA}"/>
          </ac:spMkLst>
        </pc:spChg>
        <pc:spChg chg="add del">
          <ac:chgData name="Sriranjani Sridharan" userId="7185c45f-e00e-435b-b3d3-536927de79ca" providerId="ADAL" clId="{CF7974CE-DFDE-46CC-814D-F2932E24CC82}" dt="2020-05-24T11:20:48.669" v="5557" actId="26606"/>
          <ac:spMkLst>
            <pc:docMk/>
            <pc:sldMk cId="1054018041" sldId="269"/>
            <ac:spMk id="10" creationId="{A7B21A54-9BA3-4EA9-B460-5A829ADD9051}"/>
          </ac:spMkLst>
        </pc:spChg>
        <pc:spChg chg="add del">
          <ac:chgData name="Sriranjani Sridharan" userId="7185c45f-e00e-435b-b3d3-536927de79ca" providerId="ADAL" clId="{CF7974CE-DFDE-46CC-814D-F2932E24CC82}" dt="2020-05-24T11:20:48.669" v="5557" actId="26606"/>
          <ac:spMkLst>
            <pc:docMk/>
            <pc:sldMk cId="1054018041" sldId="269"/>
            <ac:spMk id="12" creationId="{6FA8F714-B9D8-488A-8CCA-E9948FF913A9}"/>
          </ac:spMkLst>
        </pc:spChg>
        <pc:picChg chg="add mod">
          <ac:chgData name="Sriranjani Sridharan" userId="7185c45f-e00e-435b-b3d3-536927de79ca" providerId="ADAL" clId="{CF7974CE-DFDE-46CC-814D-F2932E24CC82}" dt="2020-05-24T11:20:48.669" v="5558" actId="26606"/>
          <ac:picMkLst>
            <pc:docMk/>
            <pc:sldMk cId="1054018041" sldId="269"/>
            <ac:picMk id="3" creationId="{754448EE-B166-4072-90C4-6012654E04B8}"/>
          </ac:picMkLst>
        </pc:picChg>
      </pc:sldChg>
      <pc:sldChg chg="modSp add del">
        <pc:chgData name="Sriranjani Sridharan" userId="7185c45f-e00e-435b-b3d3-536927de79ca" providerId="ADAL" clId="{CF7974CE-DFDE-46CC-814D-F2932E24CC82}" dt="2020-05-24T13:02:41.190" v="6092" actId="2696"/>
        <pc:sldMkLst>
          <pc:docMk/>
          <pc:sldMk cId="3508640936" sldId="270"/>
        </pc:sldMkLst>
        <pc:spChg chg="mod">
          <ac:chgData name="Sriranjani Sridharan" userId="7185c45f-e00e-435b-b3d3-536927de79ca" providerId="ADAL" clId="{CF7974CE-DFDE-46CC-814D-F2932E24CC82}" dt="2020-05-24T13:02:22.466" v="6083" actId="20577"/>
          <ac:spMkLst>
            <pc:docMk/>
            <pc:sldMk cId="3508640936" sldId="270"/>
            <ac:spMk id="2" creationId="{DB023AD7-C305-4BB7-A4C2-5C6ADB4ACBC5}"/>
          </ac:spMkLst>
        </pc:spChg>
        <pc:spChg chg="mod">
          <ac:chgData name="Sriranjani Sridharan" userId="7185c45f-e00e-435b-b3d3-536927de79ca" providerId="ADAL" clId="{CF7974CE-DFDE-46CC-814D-F2932E24CC82}" dt="2020-05-24T13:02:29.552" v="6091" actId="20577"/>
          <ac:spMkLst>
            <pc:docMk/>
            <pc:sldMk cId="3508640936" sldId="270"/>
            <ac:spMk id="3" creationId="{EEF3EC41-FFE0-4E78-86BC-37DE54ADF38C}"/>
          </ac:spMkLst>
        </pc:spChg>
      </pc:sldChg>
      <pc:sldChg chg="modSp add">
        <pc:chgData name="Sriranjani Sridharan" userId="7185c45f-e00e-435b-b3d3-536927de79ca" providerId="ADAL" clId="{CF7974CE-DFDE-46CC-814D-F2932E24CC82}" dt="2020-05-25T11:52:17.593" v="12083" actId="27636"/>
        <pc:sldMkLst>
          <pc:docMk/>
          <pc:sldMk cId="2978438004" sldId="271"/>
        </pc:sldMkLst>
        <pc:spChg chg="mod">
          <ac:chgData name="Sriranjani Sridharan" userId="7185c45f-e00e-435b-b3d3-536927de79ca" providerId="ADAL" clId="{CF7974CE-DFDE-46CC-814D-F2932E24CC82}" dt="2020-05-24T13:02:48.438" v="6105" actId="20577"/>
          <ac:spMkLst>
            <pc:docMk/>
            <pc:sldMk cId="2978438004" sldId="271"/>
            <ac:spMk id="2" creationId="{F647BE75-BD26-4108-9977-661FEE9ADC55}"/>
          </ac:spMkLst>
        </pc:spChg>
        <pc:spChg chg="mod">
          <ac:chgData name="Sriranjani Sridharan" userId="7185c45f-e00e-435b-b3d3-536927de79ca" providerId="ADAL" clId="{CF7974CE-DFDE-46CC-814D-F2932E24CC82}" dt="2020-05-25T11:52:17.593" v="12083" actId="27636"/>
          <ac:spMkLst>
            <pc:docMk/>
            <pc:sldMk cId="2978438004" sldId="271"/>
            <ac:spMk id="3" creationId="{190F26A2-40F6-442B-BE2E-D7F52F51FD2D}"/>
          </ac:spMkLst>
        </pc:spChg>
      </pc:sldChg>
      <pc:sldChg chg="addSp delSp modSp add mod setBg setClrOvrMap delDesignElem">
        <pc:chgData name="Sriranjani Sridharan" userId="7185c45f-e00e-435b-b3d3-536927de79ca" providerId="ADAL" clId="{CF7974CE-DFDE-46CC-814D-F2932E24CC82}" dt="2020-05-24T13:07:27.136" v="6192" actId="207"/>
        <pc:sldMkLst>
          <pc:docMk/>
          <pc:sldMk cId="2133597941" sldId="272"/>
        </pc:sldMkLst>
        <pc:spChg chg="mod">
          <ac:chgData name="Sriranjani Sridharan" userId="7185c45f-e00e-435b-b3d3-536927de79ca" providerId="ADAL" clId="{CF7974CE-DFDE-46CC-814D-F2932E24CC82}" dt="2020-05-24T13:06:00.406" v="6177" actId="26606"/>
          <ac:spMkLst>
            <pc:docMk/>
            <pc:sldMk cId="2133597941" sldId="272"/>
            <ac:spMk id="2" creationId="{B43087AD-D770-4591-8AEB-8E11288D35EE}"/>
          </ac:spMkLst>
        </pc:spChg>
        <pc:spChg chg="mod">
          <ac:chgData name="Sriranjani Sridharan" userId="7185c45f-e00e-435b-b3d3-536927de79ca" providerId="ADAL" clId="{CF7974CE-DFDE-46CC-814D-F2932E24CC82}" dt="2020-05-24T13:06:00.406" v="6177" actId="26606"/>
          <ac:spMkLst>
            <pc:docMk/>
            <pc:sldMk cId="2133597941" sldId="272"/>
            <ac:spMk id="3" creationId="{F4D5EFDF-9274-4790-8944-6752D232C7DC}"/>
          </ac:spMkLst>
        </pc:spChg>
        <pc:spChg chg="add mod">
          <ac:chgData name="Sriranjani Sridharan" userId="7185c45f-e00e-435b-b3d3-536927de79ca" providerId="ADAL" clId="{CF7974CE-DFDE-46CC-814D-F2932E24CC82}" dt="2020-05-24T13:07:27.136" v="6192" actId="207"/>
          <ac:spMkLst>
            <pc:docMk/>
            <pc:sldMk cId="2133597941" sldId="272"/>
            <ac:spMk id="8" creationId="{15630958-3873-4AB7-8AB8-2D0D6B1702AF}"/>
          </ac:spMkLst>
        </pc:spChg>
        <pc:picChg chg="add mod">
          <ac:chgData name="Sriranjani Sridharan" userId="7185c45f-e00e-435b-b3d3-536927de79ca" providerId="ADAL" clId="{CF7974CE-DFDE-46CC-814D-F2932E24CC82}" dt="2020-05-24T13:06:17.962" v="6184" actId="1076"/>
          <ac:picMkLst>
            <pc:docMk/>
            <pc:sldMk cId="2133597941" sldId="272"/>
            <ac:picMk id="5" creationId="{1AFFD4CF-6E51-42AE-86AE-9A79E94E3E48}"/>
          </ac:picMkLst>
        </pc:picChg>
        <pc:picChg chg="add mod">
          <ac:chgData name="Sriranjani Sridharan" userId="7185c45f-e00e-435b-b3d3-536927de79ca" providerId="ADAL" clId="{CF7974CE-DFDE-46CC-814D-F2932E24CC82}" dt="2020-05-24T13:06:37.666" v="6189" actId="1076"/>
          <ac:picMkLst>
            <pc:docMk/>
            <pc:sldMk cId="2133597941" sldId="272"/>
            <ac:picMk id="7" creationId="{8DFE890C-09F5-4734-9A9B-40B7D811291E}"/>
          </ac:picMkLst>
        </pc:picChg>
        <pc:cxnChg chg="add del">
          <ac:chgData name="Sriranjani Sridharan" userId="7185c45f-e00e-435b-b3d3-536927de79ca" providerId="ADAL" clId="{CF7974CE-DFDE-46CC-814D-F2932E24CC82}" dt="2020-05-24T13:06:00.406" v="6177" actId="26606"/>
          <ac:cxnSpMkLst>
            <pc:docMk/>
            <pc:sldMk cId="2133597941" sldId="272"/>
            <ac:cxnSpMk id="12" creationId="{B6375111-306C-49EA-9DD1-79A2ED78FA30}"/>
          </ac:cxnSpMkLst>
        </pc:cxnChg>
      </pc:sldChg>
      <pc:sldChg chg="modSp add ord">
        <pc:chgData name="Sriranjani Sridharan" userId="7185c45f-e00e-435b-b3d3-536927de79ca" providerId="ADAL" clId="{CF7974CE-DFDE-46CC-814D-F2932E24CC82}" dt="2020-05-25T11:52:17.607" v="12084" actId="27636"/>
        <pc:sldMkLst>
          <pc:docMk/>
          <pc:sldMk cId="496699824" sldId="273"/>
        </pc:sldMkLst>
        <pc:spChg chg="mod">
          <ac:chgData name="Sriranjani Sridharan" userId="7185c45f-e00e-435b-b3d3-536927de79ca" providerId="ADAL" clId="{CF7974CE-DFDE-46CC-814D-F2932E24CC82}" dt="2020-05-24T15:01:06.737" v="7360" actId="20577"/>
          <ac:spMkLst>
            <pc:docMk/>
            <pc:sldMk cId="496699824" sldId="273"/>
            <ac:spMk id="2" creationId="{739BEB69-8A9A-4041-A05D-414D808602A5}"/>
          </ac:spMkLst>
        </pc:spChg>
        <pc:spChg chg="mod">
          <ac:chgData name="Sriranjani Sridharan" userId="7185c45f-e00e-435b-b3d3-536927de79ca" providerId="ADAL" clId="{CF7974CE-DFDE-46CC-814D-F2932E24CC82}" dt="2020-05-25T11:52:17.607" v="12084" actId="27636"/>
          <ac:spMkLst>
            <pc:docMk/>
            <pc:sldMk cId="496699824" sldId="273"/>
            <ac:spMk id="3" creationId="{2FCB9157-ACE6-4161-BB57-C967A85AFC59}"/>
          </ac:spMkLst>
        </pc:spChg>
      </pc:sldChg>
      <pc:sldChg chg="add del">
        <pc:chgData name="Sriranjani Sridharan" userId="7185c45f-e00e-435b-b3d3-536927de79ca" providerId="ADAL" clId="{CF7974CE-DFDE-46CC-814D-F2932E24CC82}" dt="2020-05-24T13:03:27.057" v="6113" actId="2696"/>
        <pc:sldMkLst>
          <pc:docMk/>
          <pc:sldMk cId="1510322714" sldId="273"/>
        </pc:sldMkLst>
      </pc:sldChg>
      <pc:sldChg chg="modSp add">
        <pc:chgData name="Sriranjani Sridharan" userId="7185c45f-e00e-435b-b3d3-536927de79ca" providerId="ADAL" clId="{CF7974CE-DFDE-46CC-814D-F2932E24CC82}" dt="2020-05-25T11:52:17.621" v="12085" actId="27636"/>
        <pc:sldMkLst>
          <pc:docMk/>
          <pc:sldMk cId="3377570091" sldId="274"/>
        </pc:sldMkLst>
        <pc:spChg chg="mod">
          <ac:chgData name="Sriranjani Sridharan" userId="7185c45f-e00e-435b-b3d3-536927de79ca" providerId="ADAL" clId="{CF7974CE-DFDE-46CC-814D-F2932E24CC82}" dt="2020-05-24T16:00:50.997" v="8055" actId="20577"/>
          <ac:spMkLst>
            <pc:docMk/>
            <pc:sldMk cId="3377570091" sldId="274"/>
            <ac:spMk id="2" creationId="{AC4481D3-0D8C-4213-BC63-DF7C97ED488E}"/>
          </ac:spMkLst>
        </pc:spChg>
        <pc:spChg chg="mod">
          <ac:chgData name="Sriranjani Sridharan" userId="7185c45f-e00e-435b-b3d3-536927de79ca" providerId="ADAL" clId="{CF7974CE-DFDE-46CC-814D-F2932E24CC82}" dt="2020-05-25T11:52:17.621" v="12085" actId="27636"/>
          <ac:spMkLst>
            <pc:docMk/>
            <pc:sldMk cId="3377570091" sldId="274"/>
            <ac:spMk id="3" creationId="{9AE91724-82F5-4F7A-B4F0-FDB89CE8CF0F}"/>
          </ac:spMkLst>
        </pc:spChg>
      </pc:sldChg>
      <pc:sldChg chg="addSp delSp modSp add">
        <pc:chgData name="Sriranjani Sridharan" userId="7185c45f-e00e-435b-b3d3-536927de79ca" providerId="ADAL" clId="{CF7974CE-DFDE-46CC-814D-F2932E24CC82}" dt="2020-05-24T20:28:15.107" v="9989" actId="20577"/>
        <pc:sldMkLst>
          <pc:docMk/>
          <pc:sldMk cId="1506136018" sldId="275"/>
        </pc:sldMkLst>
        <pc:spChg chg="mod">
          <ac:chgData name="Sriranjani Sridharan" userId="7185c45f-e00e-435b-b3d3-536927de79ca" providerId="ADAL" clId="{CF7974CE-DFDE-46CC-814D-F2932E24CC82}" dt="2020-05-24T16:42:47.633" v="8705" actId="20577"/>
          <ac:spMkLst>
            <pc:docMk/>
            <pc:sldMk cId="1506136018" sldId="275"/>
            <ac:spMk id="2" creationId="{0B6BC971-4FDD-4DBB-B8FE-04A487848134}"/>
          </ac:spMkLst>
        </pc:spChg>
        <pc:spChg chg="mod">
          <ac:chgData name="Sriranjani Sridharan" userId="7185c45f-e00e-435b-b3d3-536927de79ca" providerId="ADAL" clId="{CF7974CE-DFDE-46CC-814D-F2932E24CC82}" dt="2020-05-24T20:28:15.107" v="9989" actId="20577"/>
          <ac:spMkLst>
            <pc:docMk/>
            <pc:sldMk cId="1506136018" sldId="275"/>
            <ac:spMk id="3" creationId="{781D200E-9C25-485F-A9D4-A807BC3DD973}"/>
          </ac:spMkLst>
        </pc:spChg>
        <pc:spChg chg="add del mod">
          <ac:chgData name="Sriranjani Sridharan" userId="7185c45f-e00e-435b-b3d3-536927de79ca" providerId="ADAL" clId="{CF7974CE-DFDE-46CC-814D-F2932E24CC82}" dt="2020-05-24T18:45:52.932" v="9019" actId="11529"/>
          <ac:spMkLst>
            <pc:docMk/>
            <pc:sldMk cId="1506136018" sldId="275"/>
            <ac:spMk id="8" creationId="{306299A5-407F-42DF-A097-C21738812C0F}"/>
          </ac:spMkLst>
        </pc:spChg>
        <pc:spChg chg="add del mod">
          <ac:chgData name="Sriranjani Sridharan" userId="7185c45f-e00e-435b-b3d3-536927de79ca" providerId="ADAL" clId="{CF7974CE-DFDE-46CC-814D-F2932E24CC82}" dt="2020-05-24T18:46:46.630" v="9023" actId="11529"/>
          <ac:spMkLst>
            <pc:docMk/>
            <pc:sldMk cId="1506136018" sldId="275"/>
            <ac:spMk id="11" creationId="{DEFFCDDC-FEE8-4B8F-80A2-CA4553A6FEAC}"/>
          </ac:spMkLst>
        </pc:spChg>
        <pc:spChg chg="add del mod">
          <ac:chgData name="Sriranjani Sridharan" userId="7185c45f-e00e-435b-b3d3-536927de79ca" providerId="ADAL" clId="{CF7974CE-DFDE-46CC-814D-F2932E24CC82}" dt="2020-05-24T18:51:37.850" v="9063"/>
          <ac:spMkLst>
            <pc:docMk/>
            <pc:sldMk cId="1506136018" sldId="275"/>
            <ac:spMk id="23" creationId="{6A044415-BDA1-4483-92F2-566E458B48F0}"/>
          </ac:spMkLst>
        </pc:spChg>
        <pc:spChg chg="add mod">
          <ac:chgData name="Sriranjani Sridharan" userId="7185c45f-e00e-435b-b3d3-536927de79ca" providerId="ADAL" clId="{CF7974CE-DFDE-46CC-814D-F2932E24CC82}" dt="2020-05-24T18:55:46.177" v="9130" actId="14100"/>
          <ac:spMkLst>
            <pc:docMk/>
            <pc:sldMk cId="1506136018" sldId="275"/>
            <ac:spMk id="24" creationId="{429A088B-FA9C-4546-971E-D0BC3FC7492F}"/>
          </ac:spMkLst>
        </pc:spChg>
        <pc:spChg chg="add mod">
          <ac:chgData name="Sriranjani Sridharan" userId="7185c45f-e00e-435b-b3d3-536927de79ca" providerId="ADAL" clId="{CF7974CE-DFDE-46CC-814D-F2932E24CC82}" dt="2020-05-24T18:52:11.563" v="9077" actId="14100"/>
          <ac:spMkLst>
            <pc:docMk/>
            <pc:sldMk cId="1506136018" sldId="275"/>
            <ac:spMk id="25" creationId="{68D622A0-A152-4C57-8427-3F534B8B67D1}"/>
          </ac:spMkLst>
        </pc:spChg>
        <pc:spChg chg="add del mod">
          <ac:chgData name="Sriranjani Sridharan" userId="7185c45f-e00e-435b-b3d3-536927de79ca" providerId="ADAL" clId="{CF7974CE-DFDE-46CC-814D-F2932E24CC82}" dt="2020-05-24T18:55:56.817" v="9132" actId="478"/>
          <ac:spMkLst>
            <pc:docMk/>
            <pc:sldMk cId="1506136018" sldId="275"/>
            <ac:spMk id="26" creationId="{D99B1371-A778-4240-9987-C5873F2F4FB6}"/>
          </ac:spMkLst>
        </pc:spChg>
        <pc:spChg chg="add mod">
          <ac:chgData name="Sriranjani Sridharan" userId="7185c45f-e00e-435b-b3d3-536927de79ca" providerId="ADAL" clId="{CF7974CE-DFDE-46CC-814D-F2932E24CC82}" dt="2020-05-24T18:52:57.225" v="9082" actId="1076"/>
          <ac:spMkLst>
            <pc:docMk/>
            <pc:sldMk cId="1506136018" sldId="275"/>
            <ac:spMk id="27" creationId="{3FE58677-129E-4099-B984-316CABC225F6}"/>
          </ac:spMkLst>
        </pc:spChg>
        <pc:spChg chg="add mod">
          <ac:chgData name="Sriranjani Sridharan" userId="7185c45f-e00e-435b-b3d3-536927de79ca" providerId="ADAL" clId="{CF7974CE-DFDE-46CC-814D-F2932E24CC82}" dt="2020-05-24T18:56:23.094" v="9135" actId="1076"/>
          <ac:spMkLst>
            <pc:docMk/>
            <pc:sldMk cId="1506136018" sldId="275"/>
            <ac:spMk id="28" creationId="{B196855E-57F4-4D30-BCB1-23ED92DC062B}"/>
          </ac:spMkLst>
        </pc:spChg>
        <pc:picChg chg="add mod">
          <ac:chgData name="Sriranjani Sridharan" userId="7185c45f-e00e-435b-b3d3-536927de79ca" providerId="ADAL" clId="{CF7974CE-DFDE-46CC-814D-F2932E24CC82}" dt="2020-05-24T18:45:18.684" v="9017" actId="1076"/>
          <ac:picMkLst>
            <pc:docMk/>
            <pc:sldMk cId="1506136018" sldId="275"/>
            <ac:picMk id="4" creationId="{1054E1A1-2750-457E-B8AE-87D5AE83BE35}"/>
          </ac:picMkLst>
        </pc:picChg>
        <pc:picChg chg="add del mod">
          <ac:chgData name="Sriranjani Sridharan" userId="7185c45f-e00e-435b-b3d3-536927de79ca" providerId="ADAL" clId="{CF7974CE-DFDE-46CC-814D-F2932E24CC82}" dt="2020-05-24T18:42:11.221" v="8977" actId="478"/>
          <ac:picMkLst>
            <pc:docMk/>
            <pc:sldMk cId="1506136018" sldId="275"/>
            <ac:picMk id="5" creationId="{7C83B057-B1E5-4879-BBEE-BB06A6B4ACA5}"/>
          </ac:picMkLst>
        </pc:picChg>
        <pc:picChg chg="add del mod">
          <ac:chgData name="Sriranjani Sridharan" userId="7185c45f-e00e-435b-b3d3-536927de79ca" providerId="ADAL" clId="{CF7974CE-DFDE-46CC-814D-F2932E24CC82}" dt="2020-05-24T18:43:31.578" v="8982" actId="478"/>
          <ac:picMkLst>
            <pc:docMk/>
            <pc:sldMk cId="1506136018" sldId="275"/>
            <ac:picMk id="6" creationId="{222C9555-AAB1-458C-B473-AC11E982C9CC}"/>
          </ac:picMkLst>
        </pc:picChg>
        <pc:picChg chg="add mod">
          <ac:chgData name="Sriranjani Sridharan" userId="7185c45f-e00e-435b-b3d3-536927de79ca" providerId="ADAL" clId="{CF7974CE-DFDE-46CC-814D-F2932E24CC82}" dt="2020-05-24T18:44:01.772" v="9010" actId="1076"/>
          <ac:picMkLst>
            <pc:docMk/>
            <pc:sldMk cId="1506136018" sldId="275"/>
            <ac:picMk id="7" creationId="{127D833C-4EE1-4C90-AC92-76BEF485B16D}"/>
          </ac:picMkLst>
        </pc:picChg>
        <pc:cxnChg chg="add del mod">
          <ac:chgData name="Sriranjani Sridharan" userId="7185c45f-e00e-435b-b3d3-536927de79ca" providerId="ADAL" clId="{CF7974CE-DFDE-46CC-814D-F2932E24CC82}" dt="2020-05-24T18:46:35.847" v="9021" actId="11529"/>
          <ac:cxnSpMkLst>
            <pc:docMk/>
            <pc:sldMk cId="1506136018" sldId="275"/>
            <ac:cxnSpMk id="10" creationId="{7509562D-E02D-4D78-BA07-6B0A0B8FD4DF}"/>
          </ac:cxnSpMkLst>
        </pc:cxnChg>
        <pc:cxnChg chg="add mod">
          <ac:chgData name="Sriranjani Sridharan" userId="7185c45f-e00e-435b-b3d3-536927de79ca" providerId="ADAL" clId="{CF7974CE-DFDE-46CC-814D-F2932E24CC82}" dt="2020-05-24T18:49:29.612" v="9037" actId="1582"/>
          <ac:cxnSpMkLst>
            <pc:docMk/>
            <pc:sldMk cId="1506136018" sldId="275"/>
            <ac:cxnSpMk id="13" creationId="{6C5D329A-7678-48AA-A77C-CB49D11DEC37}"/>
          </ac:cxnSpMkLst>
        </pc:cxnChg>
        <pc:cxnChg chg="add del mod">
          <ac:chgData name="Sriranjani Sridharan" userId="7185c45f-e00e-435b-b3d3-536927de79ca" providerId="ADAL" clId="{CF7974CE-DFDE-46CC-814D-F2932E24CC82}" dt="2020-05-24T18:47:30.675" v="9027" actId="11529"/>
          <ac:cxnSpMkLst>
            <pc:docMk/>
            <pc:sldMk cId="1506136018" sldId="275"/>
            <ac:cxnSpMk id="16" creationId="{1BFB1C4A-2C09-40CE-A2BA-AD8E4BE2CEBC}"/>
          </ac:cxnSpMkLst>
        </pc:cxnChg>
        <pc:cxnChg chg="add mod">
          <ac:chgData name="Sriranjani Sridharan" userId="7185c45f-e00e-435b-b3d3-536927de79ca" providerId="ADAL" clId="{CF7974CE-DFDE-46CC-814D-F2932E24CC82}" dt="2020-05-24T18:49:55.076" v="9039" actId="1582"/>
          <ac:cxnSpMkLst>
            <pc:docMk/>
            <pc:sldMk cId="1506136018" sldId="275"/>
            <ac:cxnSpMk id="17" creationId="{7A62CBFF-798D-4C0B-B86F-4BDF555CE0E8}"/>
          </ac:cxnSpMkLst>
        </pc:cxnChg>
        <pc:cxnChg chg="add mod">
          <ac:chgData name="Sriranjani Sridharan" userId="7185c45f-e00e-435b-b3d3-536927de79ca" providerId="ADAL" clId="{CF7974CE-DFDE-46CC-814D-F2932E24CC82}" dt="2020-05-24T18:50:02.790" v="9040" actId="1582"/>
          <ac:cxnSpMkLst>
            <pc:docMk/>
            <pc:sldMk cId="1506136018" sldId="275"/>
            <ac:cxnSpMk id="18" creationId="{ACC0F079-8402-49BC-AD67-CE109389E345}"/>
          </ac:cxnSpMkLst>
        </pc:cxnChg>
        <pc:cxnChg chg="add mod">
          <ac:chgData name="Sriranjani Sridharan" userId="7185c45f-e00e-435b-b3d3-536927de79ca" providerId="ADAL" clId="{CF7974CE-DFDE-46CC-814D-F2932E24CC82}" dt="2020-05-24T19:29:53.140" v="9385" actId="14100"/>
          <ac:cxnSpMkLst>
            <pc:docMk/>
            <pc:sldMk cId="1506136018" sldId="275"/>
            <ac:cxnSpMk id="21" creationId="{BBE8DC5C-3061-4D30-8EBC-C563284DBA1D}"/>
          </ac:cxnSpMkLst>
        </pc:cxnChg>
      </pc:sldChg>
      <pc:sldChg chg="modSp add">
        <pc:chgData name="Sriranjani Sridharan" userId="7185c45f-e00e-435b-b3d3-536927de79ca" providerId="ADAL" clId="{CF7974CE-DFDE-46CC-814D-F2932E24CC82}" dt="2020-05-25T11:52:17.637" v="12086" actId="27636"/>
        <pc:sldMkLst>
          <pc:docMk/>
          <pc:sldMk cId="1091069663" sldId="276"/>
        </pc:sldMkLst>
        <pc:spChg chg="mod">
          <ac:chgData name="Sriranjani Sridharan" userId="7185c45f-e00e-435b-b3d3-536927de79ca" providerId="ADAL" clId="{CF7974CE-DFDE-46CC-814D-F2932E24CC82}" dt="2020-05-24T19:03:31.973" v="9155" actId="20577"/>
          <ac:spMkLst>
            <pc:docMk/>
            <pc:sldMk cId="1091069663" sldId="276"/>
            <ac:spMk id="2" creationId="{F65B5466-5177-4A59-921F-797BADBDED33}"/>
          </ac:spMkLst>
        </pc:spChg>
        <pc:spChg chg="mod">
          <ac:chgData name="Sriranjani Sridharan" userId="7185c45f-e00e-435b-b3d3-536927de79ca" providerId="ADAL" clId="{CF7974CE-DFDE-46CC-814D-F2932E24CC82}" dt="2020-05-25T11:52:17.637" v="12086" actId="27636"/>
          <ac:spMkLst>
            <pc:docMk/>
            <pc:sldMk cId="1091069663" sldId="276"/>
            <ac:spMk id="3" creationId="{D085D053-F634-4405-9C61-5DC5DC4269E5}"/>
          </ac:spMkLst>
        </pc:spChg>
      </pc:sldChg>
      <pc:sldChg chg="addSp modSp add">
        <pc:chgData name="Sriranjani Sridharan" userId="7185c45f-e00e-435b-b3d3-536927de79ca" providerId="ADAL" clId="{CF7974CE-DFDE-46CC-814D-F2932E24CC82}" dt="2020-05-24T20:48:53.189" v="10178" actId="403"/>
        <pc:sldMkLst>
          <pc:docMk/>
          <pc:sldMk cId="3970573605" sldId="277"/>
        </pc:sldMkLst>
        <pc:spChg chg="mod">
          <ac:chgData name="Sriranjani Sridharan" userId="7185c45f-e00e-435b-b3d3-536927de79ca" providerId="ADAL" clId="{CF7974CE-DFDE-46CC-814D-F2932E24CC82}" dt="2020-05-24T19:15:58.455" v="9383" actId="20577"/>
          <ac:spMkLst>
            <pc:docMk/>
            <pc:sldMk cId="3970573605" sldId="277"/>
            <ac:spMk id="2" creationId="{CA5BBB5F-1A50-4DA9-BC2E-6203370E52E5}"/>
          </ac:spMkLst>
        </pc:spChg>
        <pc:spChg chg="mod">
          <ac:chgData name="Sriranjani Sridharan" userId="7185c45f-e00e-435b-b3d3-536927de79ca" providerId="ADAL" clId="{CF7974CE-DFDE-46CC-814D-F2932E24CC82}" dt="2020-05-24T20:48:09.987" v="10177" actId="5793"/>
          <ac:spMkLst>
            <pc:docMk/>
            <pc:sldMk cId="3970573605" sldId="277"/>
            <ac:spMk id="3" creationId="{50C068FB-7E76-48A7-9C0C-6F0E5E1935E5}"/>
          </ac:spMkLst>
        </pc:spChg>
        <pc:graphicFrameChg chg="add mod modGraphic">
          <ac:chgData name="Sriranjani Sridharan" userId="7185c45f-e00e-435b-b3d3-536927de79ca" providerId="ADAL" clId="{CF7974CE-DFDE-46CC-814D-F2932E24CC82}" dt="2020-05-24T20:48:53.189" v="10178" actId="403"/>
          <ac:graphicFrameMkLst>
            <pc:docMk/>
            <pc:sldMk cId="3970573605" sldId="277"/>
            <ac:graphicFrameMk id="4" creationId="{5E07F10E-515E-4A50-9317-1867EF790047}"/>
          </ac:graphicFrameMkLst>
        </pc:graphicFrameChg>
      </pc:sldChg>
      <pc:sldChg chg="addSp modSp add">
        <pc:chgData name="Sriranjani Sridharan" userId="7185c45f-e00e-435b-b3d3-536927de79ca" providerId="ADAL" clId="{CF7974CE-DFDE-46CC-814D-F2932E24CC82}" dt="2020-05-24T21:23:39.451" v="10763" actId="14100"/>
        <pc:sldMkLst>
          <pc:docMk/>
          <pc:sldMk cId="1363253857" sldId="278"/>
        </pc:sldMkLst>
        <pc:spChg chg="mod">
          <ac:chgData name="Sriranjani Sridharan" userId="7185c45f-e00e-435b-b3d3-536927de79ca" providerId="ADAL" clId="{CF7974CE-DFDE-46CC-814D-F2932E24CC82}" dt="2020-05-24T20:41:00.215" v="10104"/>
          <ac:spMkLst>
            <pc:docMk/>
            <pc:sldMk cId="1363253857" sldId="278"/>
            <ac:spMk id="2" creationId="{AE90D201-CD11-4687-AFB7-56B9C37ACC9E}"/>
          </ac:spMkLst>
        </pc:spChg>
        <pc:spChg chg="mod">
          <ac:chgData name="Sriranjani Sridharan" userId="7185c45f-e00e-435b-b3d3-536927de79ca" providerId="ADAL" clId="{CF7974CE-DFDE-46CC-814D-F2932E24CC82}" dt="2020-05-24T21:16:43.774" v="10657" actId="20577"/>
          <ac:spMkLst>
            <pc:docMk/>
            <pc:sldMk cId="1363253857" sldId="278"/>
            <ac:spMk id="3" creationId="{AFF905D6-6730-4717-83B8-3784232BCB6C}"/>
          </ac:spMkLst>
        </pc:spChg>
        <pc:picChg chg="add mod">
          <ac:chgData name="Sriranjani Sridharan" userId="7185c45f-e00e-435b-b3d3-536927de79ca" providerId="ADAL" clId="{CF7974CE-DFDE-46CC-814D-F2932E24CC82}" dt="2020-05-24T21:23:39.451" v="10763" actId="14100"/>
          <ac:picMkLst>
            <pc:docMk/>
            <pc:sldMk cId="1363253857" sldId="278"/>
            <ac:picMk id="4" creationId="{8A99811A-A4C2-4BCF-96E1-883AC8F44751}"/>
          </ac:picMkLst>
        </pc:picChg>
      </pc:sldChg>
      <pc:sldChg chg="add del">
        <pc:chgData name="Sriranjani Sridharan" userId="7185c45f-e00e-435b-b3d3-536927de79ca" providerId="ADAL" clId="{CF7974CE-DFDE-46CC-814D-F2932E24CC82}" dt="2020-05-24T20:28:00.445" v="9982"/>
        <pc:sldMkLst>
          <pc:docMk/>
          <pc:sldMk cId="3308144858" sldId="278"/>
        </pc:sldMkLst>
      </pc:sldChg>
      <pc:sldChg chg="addSp modSp add">
        <pc:chgData name="Sriranjani Sridharan" userId="7185c45f-e00e-435b-b3d3-536927de79ca" providerId="ADAL" clId="{CF7974CE-DFDE-46CC-814D-F2932E24CC82}" dt="2020-05-24T21:23:51.729" v="10765" actId="14100"/>
        <pc:sldMkLst>
          <pc:docMk/>
          <pc:sldMk cId="3987678833" sldId="279"/>
        </pc:sldMkLst>
        <pc:spChg chg="mod">
          <ac:chgData name="Sriranjani Sridharan" userId="7185c45f-e00e-435b-b3d3-536927de79ca" providerId="ADAL" clId="{CF7974CE-DFDE-46CC-814D-F2932E24CC82}" dt="2020-05-24T20:41:16.493" v="10108"/>
          <ac:spMkLst>
            <pc:docMk/>
            <pc:sldMk cId="3987678833" sldId="279"/>
            <ac:spMk id="2" creationId="{2B725A6C-DB0F-45E3-9B84-AE18F1A82258}"/>
          </ac:spMkLst>
        </pc:spChg>
        <pc:spChg chg="mod">
          <ac:chgData name="Sriranjani Sridharan" userId="7185c45f-e00e-435b-b3d3-536927de79ca" providerId="ADAL" clId="{CF7974CE-DFDE-46CC-814D-F2932E24CC82}" dt="2020-05-24T21:23:31.497" v="10762" actId="20577"/>
          <ac:spMkLst>
            <pc:docMk/>
            <pc:sldMk cId="3987678833" sldId="279"/>
            <ac:spMk id="3" creationId="{A87727B7-3A73-4098-8397-E90F5A9247C7}"/>
          </ac:spMkLst>
        </pc:spChg>
        <pc:picChg chg="add mod">
          <ac:chgData name="Sriranjani Sridharan" userId="7185c45f-e00e-435b-b3d3-536927de79ca" providerId="ADAL" clId="{CF7974CE-DFDE-46CC-814D-F2932E24CC82}" dt="2020-05-24T21:23:51.729" v="10765" actId="14100"/>
          <ac:picMkLst>
            <pc:docMk/>
            <pc:sldMk cId="3987678833" sldId="279"/>
            <ac:picMk id="4" creationId="{510AAD80-8451-4E01-A3E0-136C29B902A0}"/>
          </ac:picMkLst>
        </pc:picChg>
      </pc:sldChg>
      <pc:sldChg chg="addSp modSp add">
        <pc:chgData name="Sriranjani Sridharan" userId="7185c45f-e00e-435b-b3d3-536927de79ca" providerId="ADAL" clId="{CF7974CE-DFDE-46CC-814D-F2932E24CC82}" dt="2020-05-24T21:25:54.904" v="10828" actId="1076"/>
        <pc:sldMkLst>
          <pc:docMk/>
          <pc:sldMk cId="2473069086" sldId="280"/>
        </pc:sldMkLst>
        <pc:spChg chg="mod">
          <ac:chgData name="Sriranjani Sridharan" userId="7185c45f-e00e-435b-b3d3-536927de79ca" providerId="ADAL" clId="{CF7974CE-DFDE-46CC-814D-F2932E24CC82}" dt="2020-05-24T20:41:20.257" v="10110"/>
          <ac:spMkLst>
            <pc:docMk/>
            <pc:sldMk cId="2473069086" sldId="280"/>
            <ac:spMk id="2" creationId="{61D6F8CF-778F-483C-91F7-402214ECB9EC}"/>
          </ac:spMkLst>
        </pc:spChg>
        <pc:spChg chg="mod">
          <ac:chgData name="Sriranjani Sridharan" userId="7185c45f-e00e-435b-b3d3-536927de79ca" providerId="ADAL" clId="{CF7974CE-DFDE-46CC-814D-F2932E24CC82}" dt="2020-05-24T21:25:23.726" v="10824" actId="20577"/>
          <ac:spMkLst>
            <pc:docMk/>
            <pc:sldMk cId="2473069086" sldId="280"/>
            <ac:spMk id="3" creationId="{0FC70AF9-FD86-449D-9AAF-BEC87266F1B2}"/>
          </ac:spMkLst>
        </pc:spChg>
        <pc:picChg chg="add mod">
          <ac:chgData name="Sriranjani Sridharan" userId="7185c45f-e00e-435b-b3d3-536927de79ca" providerId="ADAL" clId="{CF7974CE-DFDE-46CC-814D-F2932E24CC82}" dt="2020-05-24T21:25:54.904" v="10828" actId="1076"/>
          <ac:picMkLst>
            <pc:docMk/>
            <pc:sldMk cId="2473069086" sldId="280"/>
            <ac:picMk id="4" creationId="{C3759BB2-1D0A-4A30-A624-651D4C12C9A2}"/>
          </ac:picMkLst>
        </pc:picChg>
      </pc:sldChg>
      <pc:sldChg chg="addSp delSp modSp add mod setBg setClrOvrMap">
        <pc:chgData name="Sriranjani Sridharan" userId="7185c45f-e00e-435b-b3d3-536927de79ca" providerId="ADAL" clId="{CF7974CE-DFDE-46CC-814D-F2932E24CC82}" dt="2020-05-25T11:52:17.654" v="12087" actId="27636"/>
        <pc:sldMkLst>
          <pc:docMk/>
          <pc:sldMk cId="1869211905" sldId="281"/>
        </pc:sldMkLst>
        <pc:spChg chg="mod">
          <ac:chgData name="Sriranjani Sridharan" userId="7185c45f-e00e-435b-b3d3-536927de79ca" providerId="ADAL" clId="{CF7974CE-DFDE-46CC-814D-F2932E24CC82}" dt="2020-05-24T21:04:40.073" v="10621" actId="26606"/>
          <ac:spMkLst>
            <pc:docMk/>
            <pc:sldMk cId="1869211905" sldId="281"/>
            <ac:spMk id="2" creationId="{3B3FA1E7-E043-4646-9544-B78E12935793}"/>
          </ac:spMkLst>
        </pc:spChg>
        <pc:spChg chg="mod">
          <ac:chgData name="Sriranjani Sridharan" userId="7185c45f-e00e-435b-b3d3-536927de79ca" providerId="ADAL" clId="{CF7974CE-DFDE-46CC-814D-F2932E24CC82}" dt="2020-05-25T11:52:17.654" v="12087" actId="27636"/>
          <ac:spMkLst>
            <pc:docMk/>
            <pc:sldMk cId="1869211905" sldId="281"/>
            <ac:spMk id="3" creationId="{710DC2A2-98E0-44A9-88A1-114551AFE232}"/>
          </ac:spMkLst>
        </pc:spChg>
        <pc:spChg chg="add del">
          <ac:chgData name="Sriranjani Sridharan" userId="7185c45f-e00e-435b-b3d3-536927de79ca" providerId="ADAL" clId="{CF7974CE-DFDE-46CC-814D-F2932E24CC82}" dt="2020-05-24T21:04:35.571" v="10619" actId="26606"/>
          <ac:spMkLst>
            <pc:docMk/>
            <pc:sldMk cId="1869211905" sldId="281"/>
            <ac:spMk id="5" creationId="{4E65CDE2-194C-4A17-9E3C-017E8A8970E2}"/>
          </ac:spMkLst>
        </pc:spChg>
        <pc:spChg chg="add del">
          <ac:chgData name="Sriranjani Sridharan" userId="7185c45f-e00e-435b-b3d3-536927de79ca" providerId="ADAL" clId="{CF7974CE-DFDE-46CC-814D-F2932E24CC82}" dt="2020-05-24T21:04:40.073" v="10621" actId="26606"/>
          <ac:spMkLst>
            <pc:docMk/>
            <pc:sldMk cId="1869211905" sldId="281"/>
            <ac:spMk id="7" creationId="{F98ED85F-DCEE-4B50-802E-71A6E3E12B04}"/>
          </ac:spMkLst>
        </pc:spChg>
        <pc:spChg chg="add del">
          <ac:chgData name="Sriranjani Sridharan" userId="7185c45f-e00e-435b-b3d3-536927de79ca" providerId="ADAL" clId="{CF7974CE-DFDE-46CC-814D-F2932E24CC82}" dt="2020-05-24T21:04:29.424" v="10617" actId="26606"/>
          <ac:spMkLst>
            <pc:docMk/>
            <pc:sldMk cId="1869211905" sldId="281"/>
            <ac:spMk id="8" creationId="{A7AE9375-4664-4DB2-922D-2782A6E439AC}"/>
          </ac:spMkLst>
        </pc:spChg>
        <pc:spChg chg="add del">
          <ac:chgData name="Sriranjani Sridharan" userId="7185c45f-e00e-435b-b3d3-536927de79ca" providerId="ADAL" clId="{CF7974CE-DFDE-46CC-814D-F2932E24CC82}" dt="2020-05-24T21:04:29.424" v="10617" actId="26606"/>
          <ac:spMkLst>
            <pc:docMk/>
            <pc:sldMk cId="1869211905" sldId="281"/>
            <ac:spMk id="12" creationId="{9DD005C1-8C51-42D6-9BEE-B9B83849743D}"/>
          </ac:spMkLst>
        </pc:spChg>
        <pc:cxnChg chg="add del">
          <ac:chgData name="Sriranjani Sridharan" userId="7185c45f-e00e-435b-b3d3-536927de79ca" providerId="ADAL" clId="{CF7974CE-DFDE-46CC-814D-F2932E24CC82}" dt="2020-05-24T21:04:35.571" v="10619" actId="26606"/>
          <ac:cxnSpMkLst>
            <pc:docMk/>
            <pc:sldMk cId="1869211905" sldId="281"/>
            <ac:cxnSpMk id="6" creationId="{F2AE495E-2AAF-4BC1-87A5-331009D82896}"/>
          </ac:cxnSpMkLst>
        </pc:cxnChg>
        <pc:cxnChg chg="add del">
          <ac:chgData name="Sriranjani Sridharan" userId="7185c45f-e00e-435b-b3d3-536927de79ca" providerId="ADAL" clId="{CF7974CE-DFDE-46CC-814D-F2932E24CC82}" dt="2020-05-24T21:04:40.073" v="10621" actId="26606"/>
          <ac:cxnSpMkLst>
            <pc:docMk/>
            <pc:sldMk cId="1869211905" sldId="281"/>
            <ac:cxnSpMk id="9" creationId="{E8E35B83-1EC3-4F87-9D54-D863463351B9}"/>
          </ac:cxnSpMkLst>
        </pc:cxnChg>
        <pc:cxnChg chg="add del">
          <ac:chgData name="Sriranjani Sridharan" userId="7185c45f-e00e-435b-b3d3-536927de79ca" providerId="ADAL" clId="{CF7974CE-DFDE-46CC-814D-F2932E24CC82}" dt="2020-05-24T21:04:29.424" v="10617" actId="26606"/>
          <ac:cxnSpMkLst>
            <pc:docMk/>
            <pc:sldMk cId="1869211905" sldId="281"/>
            <ac:cxnSpMk id="10" creationId="{EE504C98-6397-41C1-A8D8-2D9C4ED307E0}"/>
          </ac:cxnSpMkLst>
        </pc:cxnChg>
      </pc:sldChg>
      <pc:sldChg chg="addSp delSp modSp add">
        <pc:chgData name="Sriranjani Sridharan" userId="7185c45f-e00e-435b-b3d3-536927de79ca" providerId="ADAL" clId="{CF7974CE-DFDE-46CC-814D-F2932E24CC82}" dt="2020-05-24T21:36:37.205" v="11151" actId="1076"/>
        <pc:sldMkLst>
          <pc:docMk/>
          <pc:sldMk cId="1621878303" sldId="282"/>
        </pc:sldMkLst>
        <pc:spChg chg="mod">
          <ac:chgData name="Sriranjani Sridharan" userId="7185c45f-e00e-435b-b3d3-536927de79ca" providerId="ADAL" clId="{CF7974CE-DFDE-46CC-814D-F2932E24CC82}" dt="2020-05-24T21:26:31.493" v="10836"/>
          <ac:spMkLst>
            <pc:docMk/>
            <pc:sldMk cId="1621878303" sldId="282"/>
            <ac:spMk id="2" creationId="{EDA8AAF2-8D4E-4797-92EF-5A29FAD24977}"/>
          </ac:spMkLst>
        </pc:spChg>
        <pc:spChg chg="add del mod">
          <ac:chgData name="Sriranjani Sridharan" userId="7185c45f-e00e-435b-b3d3-536927de79ca" providerId="ADAL" clId="{CF7974CE-DFDE-46CC-814D-F2932E24CC82}" dt="2020-05-24T21:36:11.546" v="11147" actId="20577"/>
          <ac:spMkLst>
            <pc:docMk/>
            <pc:sldMk cId="1621878303" sldId="282"/>
            <ac:spMk id="3" creationId="{BEF88069-4C5D-4A61-92CF-1D8D81622B94}"/>
          </ac:spMkLst>
        </pc:spChg>
        <pc:picChg chg="add del mod">
          <ac:chgData name="Sriranjani Sridharan" userId="7185c45f-e00e-435b-b3d3-536927de79ca" providerId="ADAL" clId="{CF7974CE-DFDE-46CC-814D-F2932E24CC82}" dt="2020-05-24T21:28:07.827" v="10845"/>
          <ac:picMkLst>
            <pc:docMk/>
            <pc:sldMk cId="1621878303" sldId="282"/>
            <ac:picMk id="5" creationId="{4CC44BAB-B3A0-4C5E-A157-3B570CBCED15}"/>
          </ac:picMkLst>
        </pc:picChg>
        <pc:picChg chg="add mod">
          <ac:chgData name="Sriranjani Sridharan" userId="7185c45f-e00e-435b-b3d3-536927de79ca" providerId="ADAL" clId="{CF7974CE-DFDE-46CC-814D-F2932E24CC82}" dt="2020-05-24T21:36:37.205" v="11151" actId="1076"/>
          <ac:picMkLst>
            <pc:docMk/>
            <pc:sldMk cId="1621878303" sldId="282"/>
            <ac:picMk id="7" creationId="{6A71C236-851F-4DCC-B112-3601E226A4C3}"/>
          </ac:picMkLst>
        </pc:picChg>
      </pc:sldChg>
      <pc:sldChg chg="addSp modSp add">
        <pc:chgData name="Sriranjani Sridharan" userId="7185c45f-e00e-435b-b3d3-536927de79ca" providerId="ADAL" clId="{CF7974CE-DFDE-46CC-814D-F2932E24CC82}" dt="2020-05-24T21:51:46.451" v="11276" actId="20577"/>
        <pc:sldMkLst>
          <pc:docMk/>
          <pc:sldMk cId="3413201463" sldId="283"/>
        </pc:sldMkLst>
        <pc:spChg chg="mod">
          <ac:chgData name="Sriranjani Sridharan" userId="7185c45f-e00e-435b-b3d3-536927de79ca" providerId="ADAL" clId="{CF7974CE-DFDE-46CC-814D-F2932E24CC82}" dt="2020-05-24T21:37:28.555" v="11153"/>
          <ac:spMkLst>
            <pc:docMk/>
            <pc:sldMk cId="3413201463" sldId="283"/>
            <ac:spMk id="2" creationId="{EC63FAB4-26D3-468F-8486-700631DA1427}"/>
          </ac:spMkLst>
        </pc:spChg>
        <pc:spChg chg="mod">
          <ac:chgData name="Sriranjani Sridharan" userId="7185c45f-e00e-435b-b3d3-536927de79ca" providerId="ADAL" clId="{CF7974CE-DFDE-46CC-814D-F2932E24CC82}" dt="2020-05-24T21:51:46.451" v="11276" actId="20577"/>
          <ac:spMkLst>
            <pc:docMk/>
            <pc:sldMk cId="3413201463" sldId="283"/>
            <ac:spMk id="3" creationId="{B3FA5DB4-54E0-4C89-B67E-04B816442FC3}"/>
          </ac:spMkLst>
        </pc:spChg>
        <pc:picChg chg="add mod">
          <ac:chgData name="Sriranjani Sridharan" userId="7185c45f-e00e-435b-b3d3-536927de79ca" providerId="ADAL" clId="{CF7974CE-DFDE-46CC-814D-F2932E24CC82}" dt="2020-05-24T21:40:33.409" v="11218" actId="1076"/>
          <ac:picMkLst>
            <pc:docMk/>
            <pc:sldMk cId="3413201463" sldId="283"/>
            <ac:picMk id="4" creationId="{ADC9D5C0-F4FA-45C9-A9E6-E7918879CF02}"/>
          </ac:picMkLst>
        </pc:picChg>
      </pc:sldChg>
      <pc:sldChg chg="addSp modSp add">
        <pc:chgData name="Sriranjani Sridharan" userId="7185c45f-e00e-435b-b3d3-536927de79ca" providerId="ADAL" clId="{CF7974CE-DFDE-46CC-814D-F2932E24CC82}" dt="2020-05-24T22:31:54.036" v="11294" actId="14100"/>
        <pc:sldMkLst>
          <pc:docMk/>
          <pc:sldMk cId="1833001747" sldId="284"/>
        </pc:sldMkLst>
        <pc:spChg chg="mod">
          <ac:chgData name="Sriranjani Sridharan" userId="7185c45f-e00e-435b-b3d3-536927de79ca" providerId="ADAL" clId="{CF7974CE-DFDE-46CC-814D-F2932E24CC82}" dt="2020-05-24T21:42:32.352" v="11237"/>
          <ac:spMkLst>
            <pc:docMk/>
            <pc:sldMk cId="1833001747" sldId="284"/>
            <ac:spMk id="2" creationId="{0DE8A03A-C36B-4288-B30F-7F82514285E9}"/>
          </ac:spMkLst>
        </pc:spChg>
        <pc:spChg chg="mod">
          <ac:chgData name="Sriranjani Sridharan" userId="7185c45f-e00e-435b-b3d3-536927de79ca" providerId="ADAL" clId="{CF7974CE-DFDE-46CC-814D-F2932E24CC82}" dt="2020-05-24T22:31:54.036" v="11294" actId="14100"/>
          <ac:spMkLst>
            <pc:docMk/>
            <pc:sldMk cId="1833001747" sldId="284"/>
            <ac:spMk id="3" creationId="{63EBBE49-530E-4567-A3C2-D0486577FAFB}"/>
          </ac:spMkLst>
        </pc:spChg>
        <pc:picChg chg="add mod">
          <ac:chgData name="Sriranjani Sridharan" userId="7185c45f-e00e-435b-b3d3-536927de79ca" providerId="ADAL" clId="{CF7974CE-DFDE-46CC-814D-F2932E24CC82}" dt="2020-05-24T22:28:23.048" v="11292" actId="1076"/>
          <ac:picMkLst>
            <pc:docMk/>
            <pc:sldMk cId="1833001747" sldId="284"/>
            <ac:picMk id="4" creationId="{F9CB3CC4-54A6-4DDC-9492-71D38C493DA7}"/>
          </ac:picMkLst>
        </pc:picChg>
      </pc:sldChg>
      <pc:sldChg chg="modSp add del">
        <pc:chgData name="Sriranjani Sridharan" userId="7185c45f-e00e-435b-b3d3-536927de79ca" providerId="ADAL" clId="{CF7974CE-DFDE-46CC-814D-F2932E24CC82}" dt="2020-05-24T22:38:13.874" v="11297" actId="2696"/>
        <pc:sldMkLst>
          <pc:docMk/>
          <pc:sldMk cId="2128634554" sldId="285"/>
        </pc:sldMkLst>
        <pc:spChg chg="mod">
          <ac:chgData name="Sriranjani Sridharan" userId="7185c45f-e00e-435b-b3d3-536927de79ca" providerId="ADAL" clId="{CF7974CE-DFDE-46CC-814D-F2932E24CC82}" dt="2020-05-24T22:38:00.529" v="11296"/>
          <ac:spMkLst>
            <pc:docMk/>
            <pc:sldMk cId="2128634554" sldId="285"/>
            <ac:spMk id="3" creationId="{F6D04503-052F-4082-8CC8-4420502DBF08}"/>
          </ac:spMkLst>
        </pc:spChg>
      </pc:sldChg>
      <pc:sldChg chg="delSp modSp add">
        <pc:chgData name="Sriranjani Sridharan" userId="7185c45f-e00e-435b-b3d3-536927de79ca" providerId="ADAL" clId="{CF7974CE-DFDE-46CC-814D-F2932E24CC82}" dt="2020-05-25T11:52:06.450" v="12062"/>
        <pc:sldMkLst>
          <pc:docMk/>
          <pc:sldMk cId="2655082085" sldId="285"/>
        </pc:sldMkLst>
        <pc:spChg chg="mod">
          <ac:chgData name="Sriranjani Sridharan" userId="7185c45f-e00e-435b-b3d3-536927de79ca" providerId="ADAL" clId="{CF7974CE-DFDE-46CC-814D-F2932E24CC82}" dt="2020-05-25T11:52:06.450" v="12062"/>
          <ac:spMkLst>
            <pc:docMk/>
            <pc:sldMk cId="2655082085" sldId="285"/>
            <ac:spMk id="2" creationId="{EA8F43B3-AB9C-461C-A1CB-237ABFA210D9}"/>
          </ac:spMkLst>
        </pc:spChg>
        <pc:spChg chg="del">
          <ac:chgData name="Sriranjani Sridharan" userId="7185c45f-e00e-435b-b3d3-536927de79ca" providerId="ADAL" clId="{CF7974CE-DFDE-46CC-814D-F2932E24CC82}" dt="2020-05-24T22:38:41.198" v="11300" actId="478"/>
          <ac:spMkLst>
            <pc:docMk/>
            <pc:sldMk cId="2655082085" sldId="285"/>
            <ac:spMk id="3" creationId="{00D411CA-0C3B-4AB8-AC5E-60D413FD11AF}"/>
          </ac:spMkLst>
        </pc:spChg>
      </pc:sldChg>
      <pc:sldChg chg="addSp delSp modSp add del">
        <pc:chgData name="Sriranjani Sridharan" userId="7185c45f-e00e-435b-b3d3-536927de79ca" providerId="ADAL" clId="{CF7974CE-DFDE-46CC-814D-F2932E24CC82}" dt="2020-05-25T11:00:44.646" v="11480" actId="113"/>
        <pc:sldMkLst>
          <pc:docMk/>
          <pc:sldMk cId="2027760074" sldId="286"/>
        </pc:sldMkLst>
        <pc:spChg chg="mod">
          <ac:chgData name="Sriranjani Sridharan" userId="7185c45f-e00e-435b-b3d3-536927de79ca" providerId="ADAL" clId="{CF7974CE-DFDE-46CC-814D-F2932E24CC82}" dt="2020-05-25T11:00:15.450" v="11475" actId="20577"/>
          <ac:spMkLst>
            <pc:docMk/>
            <pc:sldMk cId="2027760074" sldId="286"/>
            <ac:spMk id="2" creationId="{7C0F4085-6183-46E7-87C7-18B3A50D815C}"/>
          </ac:spMkLst>
        </pc:spChg>
        <pc:spChg chg="mod">
          <ac:chgData name="Sriranjani Sridharan" userId="7185c45f-e00e-435b-b3d3-536927de79ca" providerId="ADAL" clId="{CF7974CE-DFDE-46CC-814D-F2932E24CC82}" dt="2020-05-25T11:00:44.646" v="11480" actId="113"/>
          <ac:spMkLst>
            <pc:docMk/>
            <pc:sldMk cId="2027760074" sldId="286"/>
            <ac:spMk id="3" creationId="{FE693B9B-42FB-4460-94B7-BB0B3742E78C}"/>
          </ac:spMkLst>
        </pc:spChg>
        <pc:picChg chg="add del mod">
          <ac:chgData name="Sriranjani Sridharan" userId="7185c45f-e00e-435b-b3d3-536927de79ca" providerId="ADAL" clId="{CF7974CE-DFDE-46CC-814D-F2932E24CC82}" dt="2020-05-25T10:59:29.699" v="11435" actId="478"/>
          <ac:picMkLst>
            <pc:docMk/>
            <pc:sldMk cId="2027760074" sldId="286"/>
            <ac:picMk id="4" creationId="{4ED7BC4F-274A-4A55-8C01-3AA27A8048C6}"/>
          </ac:picMkLst>
        </pc:picChg>
        <pc:picChg chg="add mod">
          <ac:chgData name="Sriranjani Sridharan" userId="7185c45f-e00e-435b-b3d3-536927de79ca" providerId="ADAL" clId="{CF7974CE-DFDE-46CC-814D-F2932E24CC82}" dt="2020-05-25T11:00:30.065" v="11477" actId="1076"/>
          <ac:picMkLst>
            <pc:docMk/>
            <pc:sldMk cId="2027760074" sldId="286"/>
            <ac:picMk id="6" creationId="{0F5A0493-F9B1-435A-AA04-829BE344FB09}"/>
          </ac:picMkLst>
        </pc:picChg>
      </pc:sldChg>
      <pc:sldChg chg="modSp add">
        <pc:chgData name="Sriranjani Sridharan" userId="7185c45f-e00e-435b-b3d3-536927de79ca" providerId="ADAL" clId="{CF7974CE-DFDE-46CC-814D-F2932E24CC82}" dt="2020-05-25T11:52:17.673" v="12088" actId="27636"/>
        <pc:sldMkLst>
          <pc:docMk/>
          <pc:sldMk cId="601847720" sldId="287"/>
        </pc:sldMkLst>
        <pc:spChg chg="mod">
          <ac:chgData name="Sriranjani Sridharan" userId="7185c45f-e00e-435b-b3d3-536927de79ca" providerId="ADAL" clId="{CF7974CE-DFDE-46CC-814D-F2932E24CC82}" dt="2020-05-25T11:01:09.415" v="11491" actId="20577"/>
          <ac:spMkLst>
            <pc:docMk/>
            <pc:sldMk cId="601847720" sldId="287"/>
            <ac:spMk id="2" creationId="{FE1F8AA7-BDE3-484D-9158-F4C31B398495}"/>
          </ac:spMkLst>
        </pc:spChg>
        <pc:spChg chg="mod">
          <ac:chgData name="Sriranjani Sridharan" userId="7185c45f-e00e-435b-b3d3-536927de79ca" providerId="ADAL" clId="{CF7974CE-DFDE-46CC-814D-F2932E24CC82}" dt="2020-05-25T11:52:17.673" v="12088" actId="27636"/>
          <ac:spMkLst>
            <pc:docMk/>
            <pc:sldMk cId="601847720" sldId="287"/>
            <ac:spMk id="3" creationId="{DAE17C79-79EB-4BD1-909D-5C17B1DB18C3}"/>
          </ac:spMkLst>
        </pc:spChg>
      </pc:sldChg>
      <pc:sldChg chg="modSp add">
        <pc:chgData name="Sriranjani Sridharan" userId="7185c45f-e00e-435b-b3d3-536927de79ca" providerId="ADAL" clId="{CF7974CE-DFDE-46CC-814D-F2932E24CC82}" dt="2020-05-25T11:44:19.171" v="11730" actId="20577"/>
        <pc:sldMkLst>
          <pc:docMk/>
          <pc:sldMk cId="3938787682" sldId="288"/>
        </pc:sldMkLst>
        <pc:spChg chg="mod">
          <ac:chgData name="Sriranjani Sridharan" userId="7185c45f-e00e-435b-b3d3-536927de79ca" providerId="ADAL" clId="{CF7974CE-DFDE-46CC-814D-F2932E24CC82}" dt="2020-05-25T11:29:17.533" v="11573" actId="20577"/>
          <ac:spMkLst>
            <pc:docMk/>
            <pc:sldMk cId="3938787682" sldId="288"/>
            <ac:spMk id="2" creationId="{801E46DD-92D2-4FB2-AD57-D1F39BFC4CA1}"/>
          </ac:spMkLst>
        </pc:spChg>
        <pc:spChg chg="mod">
          <ac:chgData name="Sriranjani Sridharan" userId="7185c45f-e00e-435b-b3d3-536927de79ca" providerId="ADAL" clId="{CF7974CE-DFDE-46CC-814D-F2932E24CC82}" dt="2020-05-25T11:44:19.171" v="11730" actId="20577"/>
          <ac:spMkLst>
            <pc:docMk/>
            <pc:sldMk cId="3938787682" sldId="288"/>
            <ac:spMk id="3" creationId="{84A26EAC-557D-4B7C-920E-4222280C9141}"/>
          </ac:spMkLst>
        </pc:spChg>
      </pc:sldChg>
      <pc:sldChg chg="addSp delSp modSp add">
        <pc:chgData name="Sriranjani Sridharan" userId="7185c45f-e00e-435b-b3d3-536927de79ca" providerId="ADAL" clId="{CF7974CE-DFDE-46CC-814D-F2932E24CC82}" dt="2020-05-25T11:40:14.234" v="11703" actId="478"/>
        <pc:sldMkLst>
          <pc:docMk/>
          <pc:sldMk cId="2240404221" sldId="289"/>
        </pc:sldMkLst>
        <pc:spChg chg="del">
          <ac:chgData name="Sriranjani Sridharan" userId="7185c45f-e00e-435b-b3d3-536927de79ca" providerId="ADAL" clId="{CF7974CE-DFDE-46CC-814D-F2932E24CC82}" dt="2020-05-25T11:39:33.254" v="11689"/>
          <ac:spMkLst>
            <pc:docMk/>
            <pc:sldMk cId="2240404221" sldId="289"/>
            <ac:spMk id="2" creationId="{DBF9614C-0701-4F33-AA0D-EFCB2B33618A}"/>
          </ac:spMkLst>
        </pc:spChg>
        <pc:spChg chg="del">
          <ac:chgData name="Sriranjani Sridharan" userId="7185c45f-e00e-435b-b3d3-536927de79ca" providerId="ADAL" clId="{CF7974CE-DFDE-46CC-814D-F2932E24CC82}" dt="2020-05-25T11:39:33.254" v="11689"/>
          <ac:spMkLst>
            <pc:docMk/>
            <pc:sldMk cId="2240404221" sldId="289"/>
            <ac:spMk id="3" creationId="{0109CD4E-9895-4ACA-8CFD-56E1D933EEE9}"/>
          </ac:spMkLst>
        </pc:spChg>
        <pc:spChg chg="add mod">
          <ac:chgData name="Sriranjani Sridharan" userId="7185c45f-e00e-435b-b3d3-536927de79ca" providerId="ADAL" clId="{CF7974CE-DFDE-46CC-814D-F2932E24CC82}" dt="2020-05-25T11:40:11.868" v="11702" actId="20577"/>
          <ac:spMkLst>
            <pc:docMk/>
            <pc:sldMk cId="2240404221" sldId="289"/>
            <ac:spMk id="4" creationId="{955FF622-1320-4A74-9A0B-998FE7EB07B2}"/>
          </ac:spMkLst>
        </pc:spChg>
        <pc:spChg chg="add del mod">
          <ac:chgData name="Sriranjani Sridharan" userId="7185c45f-e00e-435b-b3d3-536927de79ca" providerId="ADAL" clId="{CF7974CE-DFDE-46CC-814D-F2932E24CC82}" dt="2020-05-25T11:40:14.234" v="11703" actId="478"/>
          <ac:spMkLst>
            <pc:docMk/>
            <pc:sldMk cId="2240404221" sldId="289"/>
            <ac:spMk id="5" creationId="{7F0000CD-19E1-4DF3-BDC8-74D1E6851708}"/>
          </ac:spMkLst>
        </pc:spChg>
      </pc:sldChg>
      <pc:sldMasterChg chg="modSldLayout">
        <pc:chgData name="Sriranjani Sridharan" userId="7185c45f-e00e-435b-b3d3-536927de79ca" providerId="ADAL" clId="{CF7974CE-DFDE-46CC-814D-F2932E24CC82}" dt="2020-05-25T11:47:00.137" v="11803"/>
        <pc:sldMasterMkLst>
          <pc:docMk/>
          <pc:sldMasterMk cId="4289521054" sldId="2147484060"/>
        </pc:sldMasterMkLst>
        <pc:sldLayoutChg chg="delSp">
          <pc:chgData name="Sriranjani Sridharan" userId="7185c45f-e00e-435b-b3d3-536927de79ca" providerId="ADAL" clId="{CF7974CE-DFDE-46CC-814D-F2932E24CC82}" dt="2020-05-25T11:47:00.137" v="11803"/>
          <pc:sldLayoutMkLst>
            <pc:docMk/>
            <pc:sldMasterMk cId="4289521054" sldId="2147484060"/>
            <pc:sldLayoutMk cId="3239530970" sldId="2147484078"/>
          </pc:sldLayoutMkLst>
          <pc:spChg chg="del">
            <ac:chgData name="Sriranjani Sridharan" userId="7185c45f-e00e-435b-b3d3-536927de79ca" providerId="ADAL" clId="{CF7974CE-DFDE-46CC-814D-F2932E24CC82}" dt="2020-05-25T11:47:00.137" v="11803"/>
            <ac:spMkLst>
              <pc:docMk/>
              <pc:sldMasterMk cId="4289521054" sldId="2147484060"/>
              <pc:sldLayoutMk cId="3239530970" sldId="2147484078"/>
              <ac:spMk id="7" creationId="{00000000-0000-0000-0000-000000000000}"/>
            </ac:spMkLst>
          </pc:spChg>
        </pc:sldLayoutChg>
      </pc:sldMasterChg>
    </pc:docChg>
  </pc:docChgLst>
  <pc:docChgLst>
    <pc:chgData name="Sriranjani Sridharan" userId="7185c45f-e00e-435b-b3d3-536927de79ca" providerId="ADAL" clId="{6610ED67-D1A9-4D92-BC54-B10F61445E8D}"/>
    <pc:docChg chg="undo redo custSel mod addSld delSld modSld">
      <pc:chgData name="Sriranjani Sridharan" userId="7185c45f-e00e-435b-b3d3-536927de79ca" providerId="ADAL" clId="{6610ED67-D1A9-4D92-BC54-B10F61445E8D}" dt="2020-05-25T20:16:41.988" v="387" actId="1076"/>
      <pc:docMkLst>
        <pc:docMk/>
      </pc:docMkLst>
      <pc:sldChg chg="addSp delSp modSp mod setBg setClrOvrMap">
        <pc:chgData name="Sriranjani Sridharan" userId="7185c45f-e00e-435b-b3d3-536927de79ca" providerId="ADAL" clId="{6610ED67-D1A9-4D92-BC54-B10F61445E8D}" dt="2020-05-25T20:15:28.547" v="383" actId="26606"/>
        <pc:sldMkLst>
          <pc:docMk/>
          <pc:sldMk cId="1717452029" sldId="256"/>
        </pc:sldMkLst>
        <pc:spChg chg="mod ord">
          <ac:chgData name="Sriranjani Sridharan" userId="7185c45f-e00e-435b-b3d3-536927de79ca" providerId="ADAL" clId="{6610ED67-D1A9-4D92-BC54-B10F61445E8D}" dt="2020-05-25T20:15:28.547" v="383" actId="26606"/>
          <ac:spMkLst>
            <pc:docMk/>
            <pc:sldMk cId="1717452029" sldId="256"/>
            <ac:spMk id="2" creationId="{F8C05C4D-59E6-4756-8A0A-923E50B6A060}"/>
          </ac:spMkLst>
        </pc:spChg>
        <pc:spChg chg="mod ord">
          <ac:chgData name="Sriranjani Sridharan" userId="7185c45f-e00e-435b-b3d3-536927de79ca" providerId="ADAL" clId="{6610ED67-D1A9-4D92-BC54-B10F61445E8D}" dt="2020-05-25T20:15:28.547" v="383" actId="26606"/>
          <ac:spMkLst>
            <pc:docMk/>
            <pc:sldMk cId="1717452029" sldId="256"/>
            <ac:spMk id="3" creationId="{A1184370-57B9-422B-9C40-A727C2F3AE83}"/>
          </ac:spMkLst>
        </pc:spChg>
        <pc:spChg chg="mod ord">
          <ac:chgData name="Sriranjani Sridharan" userId="7185c45f-e00e-435b-b3d3-536927de79ca" providerId="ADAL" clId="{6610ED67-D1A9-4D92-BC54-B10F61445E8D}" dt="2020-05-25T20:14:09.823" v="354" actId="26606"/>
          <ac:spMkLst>
            <pc:docMk/>
            <pc:sldMk cId="1717452029" sldId="256"/>
            <ac:spMk id="4" creationId="{75ECECC1-2572-4D58-9BF4-C96C025F61DE}"/>
          </ac:spMkLst>
        </pc:spChg>
        <pc:spChg chg="add mod ord">
          <ac:chgData name="Sriranjani Sridharan" userId="7185c45f-e00e-435b-b3d3-536927de79ca" providerId="ADAL" clId="{6610ED67-D1A9-4D92-BC54-B10F61445E8D}" dt="2020-05-25T20:03:05.809" v="234" actId="1076"/>
          <ac:spMkLst>
            <pc:docMk/>
            <pc:sldMk cId="1717452029" sldId="256"/>
            <ac:spMk id="5" creationId="{8BB784EF-AFAD-4D59-828E-99140E228AF8}"/>
          </ac:spMkLst>
        </pc:spChg>
        <pc:spChg chg="add del">
          <ac:chgData name="Sriranjani Sridharan" userId="7185c45f-e00e-435b-b3d3-536927de79ca" providerId="ADAL" clId="{6610ED67-D1A9-4D92-BC54-B10F61445E8D}" dt="2020-05-25T19:19:42.769" v="181" actId="26606"/>
          <ac:spMkLst>
            <pc:docMk/>
            <pc:sldMk cId="1717452029" sldId="256"/>
            <ac:spMk id="29" creationId="{EFB0C39A-F8CA-4A79-AFFC-E9780FB1991A}"/>
          </ac:spMkLst>
        </pc:spChg>
        <pc:spChg chg="add del">
          <ac:chgData name="Sriranjani Sridharan" userId="7185c45f-e00e-435b-b3d3-536927de79ca" providerId="ADAL" clId="{6610ED67-D1A9-4D92-BC54-B10F61445E8D}" dt="2020-05-25T19:20:22.047" v="189" actId="26606"/>
          <ac:spMkLst>
            <pc:docMk/>
            <pc:sldMk cId="1717452029" sldId="256"/>
            <ac:spMk id="33" creationId="{6FA0A1AD-DEE2-4598-8D3B-C1F65F315A79}"/>
          </ac:spMkLst>
        </pc:spChg>
        <pc:spChg chg="add del">
          <ac:chgData name="Sriranjani Sridharan" userId="7185c45f-e00e-435b-b3d3-536927de79ca" providerId="ADAL" clId="{6610ED67-D1A9-4D92-BC54-B10F61445E8D}" dt="2020-05-25T19:20:22.047" v="188" actId="26606"/>
          <ac:spMkLst>
            <pc:docMk/>
            <pc:sldMk cId="1717452029" sldId="256"/>
            <ac:spMk id="38" creationId="{C6D7B817-6658-466D-B7F8-851ED5C35E69}"/>
          </ac:spMkLst>
        </pc:spChg>
        <pc:spChg chg="add del">
          <ac:chgData name="Sriranjani Sridharan" userId="7185c45f-e00e-435b-b3d3-536927de79ca" providerId="ADAL" clId="{6610ED67-D1A9-4D92-BC54-B10F61445E8D}" dt="2020-05-25T19:58:19.524" v="193" actId="26606"/>
          <ac:spMkLst>
            <pc:docMk/>
            <pc:sldMk cId="1717452029" sldId="256"/>
            <ac:spMk id="43" creationId="{344C5F8A-F34F-401A-A9CA-A9F426356CCD}"/>
          </ac:spMkLst>
        </pc:spChg>
        <pc:spChg chg="add del">
          <ac:chgData name="Sriranjani Sridharan" userId="7185c45f-e00e-435b-b3d3-536927de79ca" providerId="ADAL" clId="{6610ED67-D1A9-4D92-BC54-B10F61445E8D}" dt="2020-05-25T19:58:19.524" v="193" actId="26606"/>
          <ac:spMkLst>
            <pc:docMk/>
            <pc:sldMk cId="1717452029" sldId="256"/>
            <ac:spMk id="45" creationId="{E2A53059-D7B9-4249-ACFA-426AA0C68351}"/>
          </ac:spMkLst>
        </pc:spChg>
        <pc:spChg chg="add del">
          <ac:chgData name="Sriranjani Sridharan" userId="7185c45f-e00e-435b-b3d3-536927de79ca" providerId="ADAL" clId="{6610ED67-D1A9-4D92-BC54-B10F61445E8D}" dt="2020-05-25T19:58:19.524" v="193" actId="26606"/>
          <ac:spMkLst>
            <pc:docMk/>
            <pc:sldMk cId="1717452029" sldId="256"/>
            <ac:spMk id="49" creationId="{F230AD75-6717-4566-9CA9-25308C0596EE}"/>
          </ac:spMkLst>
        </pc:spChg>
        <pc:spChg chg="add del">
          <ac:chgData name="Sriranjani Sridharan" userId="7185c45f-e00e-435b-b3d3-536927de79ca" providerId="ADAL" clId="{6610ED67-D1A9-4D92-BC54-B10F61445E8D}" dt="2020-05-25T19:59:55.892" v="201" actId="26606"/>
          <ac:spMkLst>
            <pc:docMk/>
            <pc:sldMk cId="1717452029" sldId="256"/>
            <ac:spMk id="51" creationId="{8C63F9BB-0AF8-43A9-90DD-BF8D0425FEA9}"/>
          </ac:spMkLst>
        </pc:spChg>
        <pc:spChg chg="add del">
          <ac:chgData name="Sriranjani Sridharan" userId="7185c45f-e00e-435b-b3d3-536927de79ca" providerId="ADAL" clId="{6610ED67-D1A9-4D92-BC54-B10F61445E8D}" dt="2020-05-25T20:00:38.870" v="206" actId="26606"/>
          <ac:spMkLst>
            <pc:docMk/>
            <pc:sldMk cId="1717452029" sldId="256"/>
            <ac:spMk id="52" creationId="{EFB0C39A-F8CA-4A79-AFFC-E9780FB1991A}"/>
          </ac:spMkLst>
        </pc:spChg>
        <pc:spChg chg="add del">
          <ac:chgData name="Sriranjani Sridharan" userId="7185c45f-e00e-435b-b3d3-536927de79ca" providerId="ADAL" clId="{6610ED67-D1A9-4D92-BC54-B10F61445E8D}" dt="2020-05-25T20:00:58.617" v="216" actId="26606"/>
          <ac:spMkLst>
            <pc:docMk/>
            <pc:sldMk cId="1717452029" sldId="256"/>
            <ac:spMk id="53" creationId="{6FA0A1AD-DEE2-4598-8D3B-C1F65F315A79}"/>
          </ac:spMkLst>
        </pc:spChg>
        <pc:spChg chg="add del">
          <ac:chgData name="Sriranjani Sridharan" userId="7185c45f-e00e-435b-b3d3-536927de79ca" providerId="ADAL" clId="{6610ED67-D1A9-4D92-BC54-B10F61445E8D}" dt="2020-05-25T20:00:42.150" v="208" actId="26606"/>
          <ac:spMkLst>
            <pc:docMk/>
            <pc:sldMk cId="1717452029" sldId="256"/>
            <ac:spMk id="55" creationId="{5B6D324E-2D03-4162-AF1E-D5E32234E254}"/>
          </ac:spMkLst>
        </pc:spChg>
        <pc:spChg chg="add del">
          <ac:chgData name="Sriranjani Sridharan" userId="7185c45f-e00e-435b-b3d3-536927de79ca" providerId="ADAL" clId="{6610ED67-D1A9-4D92-BC54-B10F61445E8D}" dt="2020-05-25T19:59:55.892" v="201" actId="26606"/>
          <ac:spMkLst>
            <pc:docMk/>
            <pc:sldMk cId="1717452029" sldId="256"/>
            <ac:spMk id="56" creationId="{8B306D5B-49A7-4F3F-90DB-837A440FBD1E}"/>
          </ac:spMkLst>
        </pc:spChg>
        <pc:spChg chg="add del">
          <ac:chgData name="Sriranjani Sridharan" userId="7185c45f-e00e-435b-b3d3-536927de79ca" providerId="ADAL" clId="{6610ED67-D1A9-4D92-BC54-B10F61445E8D}" dt="2020-05-25T20:00:42.150" v="208" actId="26606"/>
          <ac:spMkLst>
            <pc:docMk/>
            <pc:sldMk cId="1717452029" sldId="256"/>
            <ac:spMk id="57" creationId="{B4147794-66B7-4CDE-BC75-BBDC48B2FCEB}"/>
          </ac:spMkLst>
        </pc:spChg>
        <pc:spChg chg="add del">
          <ac:chgData name="Sriranjani Sridharan" userId="7185c45f-e00e-435b-b3d3-536927de79ca" providerId="ADAL" clId="{6610ED67-D1A9-4D92-BC54-B10F61445E8D}" dt="2020-05-25T19:59:55.892" v="201" actId="26606"/>
          <ac:spMkLst>
            <pc:docMk/>
            <pc:sldMk cId="1717452029" sldId="256"/>
            <ac:spMk id="58" creationId="{C6CA571C-5961-49A8-9492-AA408B94FA13}"/>
          </ac:spMkLst>
        </pc:spChg>
        <pc:spChg chg="add del">
          <ac:chgData name="Sriranjani Sridharan" userId="7185c45f-e00e-435b-b3d3-536927de79ca" providerId="ADAL" clId="{6610ED67-D1A9-4D92-BC54-B10F61445E8D}" dt="2020-05-25T20:00:46.679" v="210" actId="26606"/>
          <ac:spMkLst>
            <pc:docMk/>
            <pc:sldMk cId="1717452029" sldId="256"/>
            <ac:spMk id="59" creationId="{5B6D324E-2D03-4162-AF1E-D5E32234E254}"/>
          </ac:spMkLst>
        </pc:spChg>
        <pc:spChg chg="add del">
          <ac:chgData name="Sriranjani Sridharan" userId="7185c45f-e00e-435b-b3d3-536927de79ca" providerId="ADAL" clId="{6610ED67-D1A9-4D92-BC54-B10F61445E8D}" dt="2020-05-25T20:00:46.679" v="210" actId="26606"/>
          <ac:spMkLst>
            <pc:docMk/>
            <pc:sldMk cId="1717452029" sldId="256"/>
            <ac:spMk id="60" creationId="{50CF6C96-4596-4D83-A9F9-A3AB22AB4D89}"/>
          </ac:spMkLst>
        </pc:spChg>
        <pc:spChg chg="add del">
          <ac:chgData name="Sriranjani Sridharan" userId="7185c45f-e00e-435b-b3d3-536927de79ca" providerId="ADAL" clId="{6610ED67-D1A9-4D92-BC54-B10F61445E8D}" dt="2020-05-25T20:01:08.592" v="220" actId="26606"/>
          <ac:spMkLst>
            <pc:docMk/>
            <pc:sldMk cId="1717452029" sldId="256"/>
            <ac:spMk id="61" creationId="{6FA0A1AD-DEE2-4598-8D3B-C1F65F315A79}"/>
          </ac:spMkLst>
        </pc:spChg>
        <pc:spChg chg="add del">
          <ac:chgData name="Sriranjani Sridharan" userId="7185c45f-e00e-435b-b3d3-536927de79ca" providerId="ADAL" clId="{6610ED67-D1A9-4D92-BC54-B10F61445E8D}" dt="2020-05-25T20:00:49.802" v="212" actId="26606"/>
          <ac:spMkLst>
            <pc:docMk/>
            <pc:sldMk cId="1717452029" sldId="256"/>
            <ac:spMk id="62" creationId="{6FA0A1AD-DEE2-4598-8D3B-C1F65F315A79}"/>
          </ac:spMkLst>
        </pc:spChg>
        <pc:spChg chg="add del">
          <ac:chgData name="Sriranjani Sridharan" userId="7185c45f-e00e-435b-b3d3-536927de79ca" providerId="ADAL" clId="{6610ED67-D1A9-4D92-BC54-B10F61445E8D}" dt="2020-05-25T20:01:16.375" v="222" actId="26606"/>
          <ac:spMkLst>
            <pc:docMk/>
            <pc:sldMk cId="1717452029" sldId="256"/>
            <ac:spMk id="63" creationId="{EFB0C39A-F8CA-4A79-AFFC-E9780FB1991A}"/>
          </ac:spMkLst>
        </pc:spChg>
        <pc:spChg chg="add del">
          <ac:chgData name="Sriranjani Sridharan" userId="7185c45f-e00e-435b-b3d3-536927de79ca" providerId="ADAL" clId="{6610ED67-D1A9-4D92-BC54-B10F61445E8D}" dt="2020-05-25T20:03:07.070" v="238" actId="26606"/>
          <ac:spMkLst>
            <pc:docMk/>
            <pc:sldMk cId="1717452029" sldId="256"/>
            <ac:spMk id="64" creationId="{5B6D324E-2D03-4162-AF1E-D5E32234E254}"/>
          </ac:spMkLst>
        </pc:spChg>
        <pc:spChg chg="add del">
          <ac:chgData name="Sriranjani Sridharan" userId="7185c45f-e00e-435b-b3d3-536927de79ca" providerId="ADAL" clId="{6610ED67-D1A9-4D92-BC54-B10F61445E8D}" dt="2020-05-25T20:01:23.428" v="224" actId="26606"/>
          <ac:spMkLst>
            <pc:docMk/>
            <pc:sldMk cId="1717452029" sldId="256"/>
            <ac:spMk id="65" creationId="{5B6D324E-2D03-4162-AF1E-D5E32234E254}"/>
          </ac:spMkLst>
        </pc:spChg>
        <pc:spChg chg="add del">
          <ac:chgData name="Sriranjani Sridharan" userId="7185c45f-e00e-435b-b3d3-536927de79ca" providerId="ADAL" clId="{6610ED67-D1A9-4D92-BC54-B10F61445E8D}" dt="2020-05-25T20:01:23.428" v="224" actId="26606"/>
          <ac:spMkLst>
            <pc:docMk/>
            <pc:sldMk cId="1717452029" sldId="256"/>
            <ac:spMk id="66" creationId="{989683EB-D202-4B4D-B1BD-8BA6965FBEF5}"/>
          </ac:spMkLst>
        </pc:spChg>
        <pc:spChg chg="add del">
          <ac:chgData name="Sriranjani Sridharan" userId="7185c45f-e00e-435b-b3d3-536927de79ca" providerId="ADAL" clId="{6610ED67-D1A9-4D92-BC54-B10F61445E8D}" dt="2020-05-25T20:03:07.070" v="238" actId="26606"/>
          <ac:spMkLst>
            <pc:docMk/>
            <pc:sldMk cId="1717452029" sldId="256"/>
            <ac:spMk id="67" creationId="{989683EB-D202-4B4D-B1BD-8BA6965FBEF5}"/>
          </ac:spMkLst>
        </pc:spChg>
        <pc:spChg chg="add del">
          <ac:chgData name="Sriranjani Sridharan" userId="7185c45f-e00e-435b-b3d3-536927de79ca" providerId="ADAL" clId="{6610ED67-D1A9-4D92-BC54-B10F61445E8D}" dt="2020-05-25T20:03:17.478" v="241" actId="26606"/>
          <ac:spMkLst>
            <pc:docMk/>
            <pc:sldMk cId="1717452029" sldId="256"/>
            <ac:spMk id="68" creationId="{48C9BE48-D574-4AF9-A9CB-CBD589067DCD}"/>
          </ac:spMkLst>
        </pc:spChg>
        <pc:spChg chg="add del">
          <ac:chgData name="Sriranjani Sridharan" userId="7185c45f-e00e-435b-b3d3-536927de79ca" providerId="ADAL" clId="{6610ED67-D1A9-4D92-BC54-B10F61445E8D}" dt="2020-05-25T20:03:17.478" v="241" actId="26606"/>
          <ac:spMkLst>
            <pc:docMk/>
            <pc:sldMk cId="1717452029" sldId="256"/>
            <ac:spMk id="69" creationId="{574E59FF-0CE3-4715-95A7-092391353481}"/>
          </ac:spMkLst>
        </pc:spChg>
        <pc:spChg chg="add del">
          <ac:chgData name="Sriranjani Sridharan" userId="7185c45f-e00e-435b-b3d3-536927de79ca" providerId="ADAL" clId="{6610ED67-D1A9-4D92-BC54-B10F61445E8D}" dt="2020-05-25T20:03:17.478" v="241" actId="26606"/>
          <ac:spMkLst>
            <pc:docMk/>
            <pc:sldMk cId="1717452029" sldId="256"/>
            <ac:spMk id="70" creationId="{A176F928-B32D-4ECE-B76E-3A883D83C256}"/>
          </ac:spMkLst>
        </pc:spChg>
        <pc:spChg chg="add del">
          <ac:chgData name="Sriranjani Sridharan" userId="7185c45f-e00e-435b-b3d3-536927de79ca" providerId="ADAL" clId="{6610ED67-D1A9-4D92-BC54-B10F61445E8D}" dt="2020-05-25T20:03:17.478" v="241" actId="26606"/>
          <ac:spMkLst>
            <pc:docMk/>
            <pc:sldMk cId="1717452029" sldId="256"/>
            <ac:spMk id="71" creationId="{D5E68F8A-8347-4E1F-A66F-ABCB40B0DE8C}"/>
          </ac:spMkLst>
        </pc:spChg>
        <pc:spChg chg="add del">
          <ac:chgData name="Sriranjani Sridharan" userId="7185c45f-e00e-435b-b3d3-536927de79ca" providerId="ADAL" clId="{6610ED67-D1A9-4D92-BC54-B10F61445E8D}" dt="2020-05-25T20:03:26.048" v="243" actId="26606"/>
          <ac:spMkLst>
            <pc:docMk/>
            <pc:sldMk cId="1717452029" sldId="256"/>
            <ac:spMk id="73" creationId="{E89AC15A-E0FD-4F8B-9A31-38F33DDC49C7}"/>
          </ac:spMkLst>
        </pc:spChg>
        <pc:spChg chg="add del">
          <ac:chgData name="Sriranjani Sridharan" userId="7185c45f-e00e-435b-b3d3-536927de79ca" providerId="ADAL" clId="{6610ED67-D1A9-4D92-BC54-B10F61445E8D}" dt="2020-05-25T20:03:26.048" v="243" actId="26606"/>
          <ac:spMkLst>
            <pc:docMk/>
            <pc:sldMk cId="1717452029" sldId="256"/>
            <ac:spMk id="74" creationId="{6F1EDDAC-BA92-4DD6-8233-2E8EEB3CAF21}"/>
          </ac:spMkLst>
        </pc:spChg>
        <pc:spChg chg="add del">
          <ac:chgData name="Sriranjani Sridharan" userId="7185c45f-e00e-435b-b3d3-536927de79ca" providerId="ADAL" clId="{6610ED67-D1A9-4D92-BC54-B10F61445E8D}" dt="2020-05-25T20:04:39.224" v="271" actId="26606"/>
          <ac:spMkLst>
            <pc:docMk/>
            <pc:sldMk cId="1717452029" sldId="256"/>
            <ac:spMk id="77" creationId="{05B30C3C-0687-4F9E-B062-3292D322CC50}"/>
          </ac:spMkLst>
        </pc:spChg>
        <pc:spChg chg="add del">
          <ac:chgData name="Sriranjani Sridharan" userId="7185c45f-e00e-435b-b3d3-536927de79ca" providerId="ADAL" clId="{6610ED67-D1A9-4D92-BC54-B10F61445E8D}" dt="2020-05-25T20:04:39.224" v="271" actId="26606"/>
          <ac:spMkLst>
            <pc:docMk/>
            <pc:sldMk cId="1717452029" sldId="256"/>
            <ac:spMk id="78" creationId="{DFDBC3B3-0707-4EC0-98DF-8713932C5B7E}"/>
          </ac:spMkLst>
        </pc:spChg>
        <pc:spChg chg="add del">
          <ac:chgData name="Sriranjani Sridharan" userId="7185c45f-e00e-435b-b3d3-536927de79ca" providerId="ADAL" clId="{6610ED67-D1A9-4D92-BC54-B10F61445E8D}" dt="2020-05-25T20:15:28.547" v="383" actId="26606"/>
          <ac:spMkLst>
            <pc:docMk/>
            <pc:sldMk cId="1717452029" sldId="256"/>
            <ac:spMk id="81" creationId="{05B30C3C-0687-4F9E-B062-3292D322CC50}"/>
          </ac:spMkLst>
        </pc:spChg>
        <pc:spChg chg="add del">
          <ac:chgData name="Sriranjani Sridharan" userId="7185c45f-e00e-435b-b3d3-536927de79ca" providerId="ADAL" clId="{6610ED67-D1A9-4D92-BC54-B10F61445E8D}" dt="2020-05-25T20:15:28.547" v="383" actId="26606"/>
          <ac:spMkLst>
            <pc:docMk/>
            <pc:sldMk cId="1717452029" sldId="256"/>
            <ac:spMk id="82" creationId="{DFDBC3B3-0707-4EC0-98DF-8713932C5B7E}"/>
          </ac:spMkLst>
        </pc:spChg>
        <pc:spChg chg="add del">
          <ac:chgData name="Sriranjani Sridharan" userId="7185c45f-e00e-435b-b3d3-536927de79ca" providerId="ADAL" clId="{6610ED67-D1A9-4D92-BC54-B10F61445E8D}" dt="2020-05-25T20:04:04.869" v="251" actId="26606"/>
          <ac:spMkLst>
            <pc:docMk/>
            <pc:sldMk cId="1717452029" sldId="256"/>
            <ac:spMk id="84" creationId="{05B30C3C-0687-4F9E-B062-3292D322CC50}"/>
          </ac:spMkLst>
        </pc:spChg>
        <pc:spChg chg="add del">
          <ac:chgData name="Sriranjani Sridharan" userId="7185c45f-e00e-435b-b3d3-536927de79ca" providerId="ADAL" clId="{6610ED67-D1A9-4D92-BC54-B10F61445E8D}" dt="2020-05-25T20:07:08.841" v="293" actId="26606"/>
          <ac:spMkLst>
            <pc:docMk/>
            <pc:sldMk cId="1717452029" sldId="256"/>
            <ac:spMk id="85" creationId="{05B30C3C-0687-4F9E-B062-3292D322CC50}"/>
          </ac:spMkLst>
        </pc:spChg>
        <pc:spChg chg="add del">
          <ac:chgData name="Sriranjani Sridharan" userId="7185c45f-e00e-435b-b3d3-536927de79ca" providerId="ADAL" clId="{6610ED67-D1A9-4D92-BC54-B10F61445E8D}" dt="2020-05-25T20:04:04.869" v="251" actId="26606"/>
          <ac:spMkLst>
            <pc:docMk/>
            <pc:sldMk cId="1717452029" sldId="256"/>
            <ac:spMk id="86" creationId="{DFDBC3B3-0707-4EC0-98DF-8713932C5B7E}"/>
          </ac:spMkLst>
        </pc:spChg>
        <pc:spChg chg="add del">
          <ac:chgData name="Sriranjani Sridharan" userId="7185c45f-e00e-435b-b3d3-536927de79ca" providerId="ADAL" clId="{6610ED67-D1A9-4D92-BC54-B10F61445E8D}" dt="2020-05-25T20:07:08.841" v="293" actId="26606"/>
          <ac:spMkLst>
            <pc:docMk/>
            <pc:sldMk cId="1717452029" sldId="256"/>
            <ac:spMk id="87" creationId="{DFDBC3B3-0707-4EC0-98DF-8713932C5B7E}"/>
          </ac:spMkLst>
        </pc:spChg>
        <pc:spChg chg="add del">
          <ac:chgData name="Sriranjani Sridharan" userId="7185c45f-e00e-435b-b3d3-536927de79ca" providerId="ADAL" clId="{6610ED67-D1A9-4D92-BC54-B10F61445E8D}" dt="2020-05-25T20:04:10.223" v="253" actId="26606"/>
          <ac:spMkLst>
            <pc:docMk/>
            <pc:sldMk cId="1717452029" sldId="256"/>
            <ac:spMk id="90" creationId="{E89AC15A-E0FD-4F8B-9A31-38F33DDC49C7}"/>
          </ac:spMkLst>
        </pc:spChg>
        <pc:spChg chg="add del">
          <ac:chgData name="Sriranjani Sridharan" userId="7185c45f-e00e-435b-b3d3-536927de79ca" providerId="ADAL" clId="{6610ED67-D1A9-4D92-BC54-B10F61445E8D}" dt="2020-05-25T20:04:10.223" v="253" actId="26606"/>
          <ac:spMkLst>
            <pc:docMk/>
            <pc:sldMk cId="1717452029" sldId="256"/>
            <ac:spMk id="91" creationId="{6F1EDDAC-BA92-4DD6-8233-2E8EEB3CAF21}"/>
          </ac:spMkLst>
        </pc:spChg>
        <pc:spChg chg="add del">
          <ac:chgData name="Sriranjani Sridharan" userId="7185c45f-e00e-435b-b3d3-536927de79ca" providerId="ADAL" clId="{6610ED67-D1A9-4D92-BC54-B10F61445E8D}" dt="2020-05-25T20:07:44.311" v="302" actId="26606"/>
          <ac:spMkLst>
            <pc:docMk/>
            <pc:sldMk cId="1717452029" sldId="256"/>
            <ac:spMk id="93" creationId="{48C9BE48-D574-4AF9-A9CB-CBD589067DCD}"/>
          </ac:spMkLst>
        </pc:spChg>
        <pc:spChg chg="add del">
          <ac:chgData name="Sriranjani Sridharan" userId="7185c45f-e00e-435b-b3d3-536927de79ca" providerId="ADAL" clId="{6610ED67-D1A9-4D92-BC54-B10F61445E8D}" dt="2020-05-25T20:04:12.330" v="255" actId="26606"/>
          <ac:spMkLst>
            <pc:docMk/>
            <pc:sldMk cId="1717452029" sldId="256"/>
            <ac:spMk id="94" creationId="{48C9BE48-D574-4AF9-A9CB-CBD589067DCD}"/>
          </ac:spMkLst>
        </pc:spChg>
        <pc:spChg chg="add del">
          <ac:chgData name="Sriranjani Sridharan" userId="7185c45f-e00e-435b-b3d3-536927de79ca" providerId="ADAL" clId="{6610ED67-D1A9-4D92-BC54-B10F61445E8D}" dt="2020-05-25T20:04:12.330" v="255" actId="26606"/>
          <ac:spMkLst>
            <pc:docMk/>
            <pc:sldMk cId="1717452029" sldId="256"/>
            <ac:spMk id="95" creationId="{A4361313-4F7D-4D93-974A-B89BDF784CA4}"/>
          </ac:spMkLst>
        </pc:spChg>
        <pc:spChg chg="add del">
          <ac:chgData name="Sriranjani Sridharan" userId="7185c45f-e00e-435b-b3d3-536927de79ca" providerId="ADAL" clId="{6610ED67-D1A9-4D92-BC54-B10F61445E8D}" dt="2020-05-25T20:04:19.911" v="257" actId="26606"/>
          <ac:spMkLst>
            <pc:docMk/>
            <pc:sldMk cId="1717452029" sldId="256"/>
            <ac:spMk id="97" creationId="{E89AC15A-E0FD-4F8B-9A31-38F33DDC49C7}"/>
          </ac:spMkLst>
        </pc:spChg>
        <pc:spChg chg="add del">
          <ac:chgData name="Sriranjani Sridharan" userId="7185c45f-e00e-435b-b3d3-536927de79ca" providerId="ADAL" clId="{6610ED67-D1A9-4D92-BC54-B10F61445E8D}" dt="2020-05-25T20:04:19.911" v="257" actId="26606"/>
          <ac:spMkLst>
            <pc:docMk/>
            <pc:sldMk cId="1717452029" sldId="256"/>
            <ac:spMk id="98" creationId="{6F1EDDAC-BA92-4DD6-8233-2E8EEB3CAF21}"/>
          </ac:spMkLst>
        </pc:spChg>
        <pc:spChg chg="add del">
          <ac:chgData name="Sriranjani Sridharan" userId="7185c45f-e00e-435b-b3d3-536927de79ca" providerId="ADAL" clId="{6610ED67-D1A9-4D92-BC54-B10F61445E8D}" dt="2020-05-25T20:07:44.311" v="302" actId="26606"/>
          <ac:spMkLst>
            <pc:docMk/>
            <pc:sldMk cId="1717452029" sldId="256"/>
            <ac:spMk id="100" creationId="{FF186A3E-B99A-477A-AAB0-3B1BF0EFBEE0}"/>
          </ac:spMkLst>
        </pc:spChg>
        <pc:spChg chg="add del">
          <ac:chgData name="Sriranjani Sridharan" userId="7185c45f-e00e-435b-b3d3-536927de79ca" providerId="ADAL" clId="{6610ED67-D1A9-4D92-BC54-B10F61445E8D}" dt="2020-05-25T20:04:22.361" v="260" actId="26606"/>
          <ac:spMkLst>
            <pc:docMk/>
            <pc:sldMk cId="1717452029" sldId="256"/>
            <ac:spMk id="101" creationId="{476ABFAA-A2A1-4EBF-A17F-1A159336ED51}"/>
          </ac:spMkLst>
        </pc:spChg>
        <pc:spChg chg="add del">
          <ac:chgData name="Sriranjani Sridharan" userId="7185c45f-e00e-435b-b3d3-536927de79ca" providerId="ADAL" clId="{6610ED67-D1A9-4D92-BC54-B10F61445E8D}" dt="2020-05-25T20:04:22.361" v="260" actId="26606"/>
          <ac:spMkLst>
            <pc:docMk/>
            <pc:sldMk cId="1717452029" sldId="256"/>
            <ac:spMk id="102" creationId="{AB4BE439-CB09-4A4D-982E-F66220B505C8}"/>
          </ac:spMkLst>
        </pc:spChg>
        <pc:spChg chg="add del">
          <ac:chgData name="Sriranjani Sridharan" userId="7185c45f-e00e-435b-b3d3-536927de79ca" providerId="ADAL" clId="{6610ED67-D1A9-4D92-BC54-B10F61445E8D}" dt="2020-05-25T20:07:44.311" v="302" actId="26606"/>
          <ac:spMkLst>
            <pc:docMk/>
            <pc:sldMk cId="1717452029" sldId="256"/>
            <ac:spMk id="103" creationId="{C2C63196-84A7-4AD4-AFA6-15526416AB3E}"/>
          </ac:spMkLst>
        </pc:spChg>
        <pc:spChg chg="add del">
          <ac:chgData name="Sriranjani Sridharan" userId="7185c45f-e00e-435b-b3d3-536927de79ca" providerId="ADAL" clId="{6610ED67-D1A9-4D92-BC54-B10F61445E8D}" dt="2020-05-25T20:04:36.939" v="270" actId="26606"/>
          <ac:spMkLst>
            <pc:docMk/>
            <pc:sldMk cId="1717452029" sldId="256"/>
            <ac:spMk id="104" creationId="{05B30C3C-0687-4F9E-B062-3292D322CC50}"/>
          </ac:spMkLst>
        </pc:spChg>
        <pc:spChg chg="add del">
          <ac:chgData name="Sriranjani Sridharan" userId="7185c45f-e00e-435b-b3d3-536927de79ca" providerId="ADAL" clId="{6610ED67-D1A9-4D92-BC54-B10F61445E8D}" dt="2020-05-25T20:04:36.939" v="270" actId="26606"/>
          <ac:spMkLst>
            <pc:docMk/>
            <pc:sldMk cId="1717452029" sldId="256"/>
            <ac:spMk id="105" creationId="{DFDBC3B3-0707-4EC0-98DF-8713932C5B7E}"/>
          </ac:spMkLst>
        </pc:spChg>
        <pc:spChg chg="add del">
          <ac:chgData name="Sriranjani Sridharan" userId="7185c45f-e00e-435b-b3d3-536927de79ca" providerId="ADAL" clId="{6610ED67-D1A9-4D92-BC54-B10F61445E8D}" dt="2020-05-25T20:10:36.278" v="317" actId="26606"/>
          <ac:spMkLst>
            <pc:docMk/>
            <pc:sldMk cId="1717452029" sldId="256"/>
            <ac:spMk id="109" creationId="{48C9BE48-D574-4AF9-A9CB-CBD589067DCD}"/>
          </ac:spMkLst>
        </pc:spChg>
        <pc:spChg chg="add del">
          <ac:chgData name="Sriranjani Sridharan" userId="7185c45f-e00e-435b-b3d3-536927de79ca" providerId="ADAL" clId="{6610ED67-D1A9-4D92-BC54-B10F61445E8D}" dt="2020-05-25T20:07:57.438" v="304" actId="26606"/>
          <ac:spMkLst>
            <pc:docMk/>
            <pc:sldMk cId="1717452029" sldId="256"/>
            <ac:spMk id="110" creationId="{48C9BE48-D574-4AF9-A9CB-CBD589067DCD}"/>
          </ac:spMkLst>
        </pc:spChg>
        <pc:spChg chg="add del">
          <ac:chgData name="Sriranjani Sridharan" userId="7185c45f-e00e-435b-b3d3-536927de79ca" providerId="ADAL" clId="{6610ED67-D1A9-4D92-BC54-B10F61445E8D}" dt="2020-05-25T20:07:57.438" v="304" actId="26606"/>
          <ac:spMkLst>
            <pc:docMk/>
            <pc:sldMk cId="1717452029" sldId="256"/>
            <ac:spMk id="111" creationId="{C1DD6141-43DE-499B-8867-82DAE72C9BDE}"/>
          </ac:spMkLst>
        </pc:spChg>
        <pc:spChg chg="add del">
          <ac:chgData name="Sriranjani Sridharan" userId="7185c45f-e00e-435b-b3d3-536927de79ca" providerId="ADAL" clId="{6610ED67-D1A9-4D92-BC54-B10F61445E8D}" dt="2020-05-25T20:07:57.438" v="304" actId="26606"/>
          <ac:spMkLst>
            <pc:docMk/>
            <pc:sldMk cId="1717452029" sldId="256"/>
            <ac:spMk id="112" creationId="{241863F8-2287-4AA0-86E4-811E4014B508}"/>
          </ac:spMkLst>
        </pc:spChg>
        <pc:spChg chg="add del">
          <ac:chgData name="Sriranjani Sridharan" userId="7185c45f-e00e-435b-b3d3-536927de79ca" providerId="ADAL" clId="{6610ED67-D1A9-4D92-BC54-B10F61445E8D}" dt="2020-05-25T20:10:53.905" v="319" actId="26606"/>
          <ac:spMkLst>
            <pc:docMk/>
            <pc:sldMk cId="1717452029" sldId="256"/>
            <ac:spMk id="113" creationId="{48C9BE48-D574-4AF9-A9CB-CBD589067DCD}"/>
          </ac:spMkLst>
        </pc:spChg>
        <pc:spChg chg="add del">
          <ac:chgData name="Sriranjani Sridharan" userId="7185c45f-e00e-435b-b3d3-536927de79ca" providerId="ADAL" clId="{6610ED67-D1A9-4D92-BC54-B10F61445E8D}" dt="2020-05-25T20:13:34.285" v="343" actId="26606"/>
          <ac:spMkLst>
            <pc:docMk/>
            <pc:sldMk cId="1717452029" sldId="256"/>
            <ac:spMk id="114" creationId="{05B30C3C-0687-4F9E-B062-3292D322CC50}"/>
          </ac:spMkLst>
        </pc:spChg>
        <pc:spChg chg="add del">
          <ac:chgData name="Sriranjani Sridharan" userId="7185c45f-e00e-435b-b3d3-536927de79ca" providerId="ADAL" clId="{6610ED67-D1A9-4D92-BC54-B10F61445E8D}" dt="2020-05-25T20:10:55.714" v="321" actId="26606"/>
          <ac:spMkLst>
            <pc:docMk/>
            <pc:sldMk cId="1717452029" sldId="256"/>
            <ac:spMk id="115" creationId="{48C9BE48-D574-4AF9-A9CB-CBD589067DCD}"/>
          </ac:spMkLst>
        </pc:spChg>
        <pc:spChg chg="add del">
          <ac:chgData name="Sriranjani Sridharan" userId="7185c45f-e00e-435b-b3d3-536927de79ca" providerId="ADAL" clId="{6610ED67-D1A9-4D92-BC54-B10F61445E8D}" dt="2020-05-25T20:10:55.714" v="321" actId="26606"/>
          <ac:spMkLst>
            <pc:docMk/>
            <pc:sldMk cId="1717452029" sldId="256"/>
            <ac:spMk id="116" creationId="{41757457-B307-43A8-ACA8-38611DC9FF23}"/>
          </ac:spMkLst>
        </pc:spChg>
        <pc:spChg chg="add del">
          <ac:chgData name="Sriranjani Sridharan" userId="7185c45f-e00e-435b-b3d3-536927de79ca" providerId="ADAL" clId="{6610ED67-D1A9-4D92-BC54-B10F61445E8D}" dt="2020-05-25T20:13:34.285" v="343" actId="26606"/>
          <ac:spMkLst>
            <pc:docMk/>
            <pc:sldMk cId="1717452029" sldId="256"/>
            <ac:spMk id="118" creationId="{DFDBC3B3-0707-4EC0-98DF-8713932C5B7E}"/>
          </ac:spMkLst>
        </pc:spChg>
        <pc:spChg chg="add del">
          <ac:chgData name="Sriranjani Sridharan" userId="7185c45f-e00e-435b-b3d3-536927de79ca" providerId="ADAL" clId="{6610ED67-D1A9-4D92-BC54-B10F61445E8D}" dt="2020-05-25T20:14:09.823" v="354" actId="26606"/>
          <ac:spMkLst>
            <pc:docMk/>
            <pc:sldMk cId="1717452029" sldId="256"/>
            <ac:spMk id="120" creationId="{E89AC15A-E0FD-4F8B-9A31-38F33DDC49C7}"/>
          </ac:spMkLst>
        </pc:spChg>
        <pc:spChg chg="add del">
          <ac:chgData name="Sriranjani Sridharan" userId="7185c45f-e00e-435b-b3d3-536927de79ca" providerId="ADAL" clId="{6610ED67-D1A9-4D92-BC54-B10F61445E8D}" dt="2020-05-25T20:14:09.823" v="354" actId="26606"/>
          <ac:spMkLst>
            <pc:docMk/>
            <pc:sldMk cId="1717452029" sldId="256"/>
            <ac:spMk id="121" creationId="{6F1EDDAC-BA92-4DD6-8233-2E8EEB3CAF21}"/>
          </ac:spMkLst>
        </pc:spChg>
        <pc:spChg chg="add del">
          <ac:chgData name="Sriranjani Sridharan" userId="7185c45f-e00e-435b-b3d3-536927de79ca" providerId="ADAL" clId="{6610ED67-D1A9-4D92-BC54-B10F61445E8D}" dt="2020-05-25T20:15:28.547" v="383" actId="26606"/>
          <ac:spMkLst>
            <pc:docMk/>
            <pc:sldMk cId="1717452029" sldId="256"/>
            <ac:spMk id="123" creationId="{788E1EB6-D036-48FC-AAFE-759433F05D4E}"/>
          </ac:spMkLst>
        </pc:spChg>
        <pc:spChg chg="add del">
          <ac:chgData name="Sriranjani Sridharan" userId="7185c45f-e00e-435b-b3d3-536927de79ca" providerId="ADAL" clId="{6610ED67-D1A9-4D92-BC54-B10F61445E8D}" dt="2020-05-25T20:14:11.239" v="356" actId="26606"/>
          <ac:spMkLst>
            <pc:docMk/>
            <pc:sldMk cId="1717452029" sldId="256"/>
            <ac:spMk id="124" creationId="{05B30C3C-0687-4F9E-B062-3292D322CC50}"/>
          </ac:spMkLst>
        </pc:spChg>
        <pc:spChg chg="add del">
          <ac:chgData name="Sriranjani Sridharan" userId="7185c45f-e00e-435b-b3d3-536927de79ca" providerId="ADAL" clId="{6610ED67-D1A9-4D92-BC54-B10F61445E8D}" dt="2020-05-25T20:14:11.239" v="356" actId="26606"/>
          <ac:spMkLst>
            <pc:docMk/>
            <pc:sldMk cId="1717452029" sldId="256"/>
            <ac:spMk id="125" creationId="{DFDBC3B3-0707-4EC0-98DF-8713932C5B7E}"/>
          </ac:spMkLst>
        </pc:spChg>
        <pc:picChg chg="add del mod ord">
          <ac:chgData name="Sriranjani Sridharan" userId="7185c45f-e00e-435b-b3d3-536927de79ca" providerId="ADAL" clId="{6610ED67-D1A9-4D92-BC54-B10F61445E8D}" dt="2020-05-25T20:03:50.801" v="249" actId="478"/>
          <ac:picMkLst>
            <pc:docMk/>
            <pc:sldMk cId="1717452029" sldId="256"/>
            <ac:picMk id="7" creationId="{2409C001-7157-4701-9AAE-97BB8DB5C778}"/>
          </ac:picMkLst>
        </pc:picChg>
        <pc:picChg chg="add mod ord">
          <ac:chgData name="Sriranjani Sridharan" userId="7185c45f-e00e-435b-b3d3-536927de79ca" providerId="ADAL" clId="{6610ED67-D1A9-4D92-BC54-B10F61445E8D}" dt="2020-05-25T20:15:28.547" v="383" actId="26606"/>
          <ac:picMkLst>
            <pc:docMk/>
            <pc:sldMk cId="1717452029" sldId="256"/>
            <ac:picMk id="9" creationId="{0703F83E-E958-4E30-9738-FD75462F4558}"/>
          </ac:picMkLst>
        </pc:picChg>
        <pc:picChg chg="add del mod ord">
          <ac:chgData name="Sriranjani Sridharan" userId="7185c45f-e00e-435b-b3d3-536927de79ca" providerId="ADAL" clId="{6610ED67-D1A9-4D92-BC54-B10F61445E8D}" dt="2020-05-25T20:15:28.547" v="383" actId="26606"/>
          <ac:picMkLst>
            <pc:docMk/>
            <pc:sldMk cId="1717452029" sldId="256"/>
            <ac:picMk id="11" creationId="{84FE89D2-36BD-44D2-8F98-2BCE5371AE84}"/>
          </ac:picMkLst>
        </pc:picChg>
        <pc:picChg chg="add del mod ord">
          <ac:chgData name="Sriranjani Sridharan" userId="7185c45f-e00e-435b-b3d3-536927de79ca" providerId="ADAL" clId="{6610ED67-D1A9-4D92-BC54-B10F61445E8D}" dt="2020-05-25T20:15:28.547" v="383" actId="26606"/>
          <ac:picMkLst>
            <pc:docMk/>
            <pc:sldMk cId="1717452029" sldId="256"/>
            <ac:picMk id="13" creationId="{39E167A7-F02D-4C2D-8F30-AE036A345DD6}"/>
          </ac:picMkLst>
        </pc:picChg>
        <pc:picChg chg="add del mod">
          <ac:chgData name="Sriranjani Sridharan" userId="7185c45f-e00e-435b-b3d3-536927de79ca" providerId="ADAL" clId="{6610ED67-D1A9-4D92-BC54-B10F61445E8D}" dt="2020-05-25T19:59:52.828" v="200" actId="478"/>
          <ac:picMkLst>
            <pc:docMk/>
            <pc:sldMk cId="1717452029" sldId="256"/>
            <ac:picMk id="15" creationId="{8998199C-9500-4F1E-8D05-C1D9E3E9D17D}"/>
          </ac:picMkLst>
        </pc:picChg>
        <pc:picChg chg="add mod ord">
          <ac:chgData name="Sriranjani Sridharan" userId="7185c45f-e00e-435b-b3d3-536927de79ca" providerId="ADAL" clId="{6610ED67-D1A9-4D92-BC54-B10F61445E8D}" dt="2020-05-25T20:15:28.547" v="383" actId="26606"/>
          <ac:picMkLst>
            <pc:docMk/>
            <pc:sldMk cId="1717452029" sldId="256"/>
            <ac:picMk id="17" creationId="{7F2D793F-085D-40B6-8C7F-EB1773EA13A4}"/>
          </ac:picMkLst>
        </pc:picChg>
        <pc:picChg chg="add del mod ord">
          <ac:chgData name="Sriranjani Sridharan" userId="7185c45f-e00e-435b-b3d3-536927de79ca" providerId="ADAL" clId="{6610ED67-D1A9-4D92-BC54-B10F61445E8D}" dt="2020-05-25T20:07:10.669" v="296"/>
          <ac:picMkLst>
            <pc:docMk/>
            <pc:sldMk cId="1717452029" sldId="256"/>
            <ac:picMk id="19" creationId="{DF567473-892D-412E-A5D7-3588CF584BD6}"/>
          </ac:picMkLst>
        </pc:picChg>
        <pc:picChg chg="add del mod ord">
          <ac:chgData name="Sriranjani Sridharan" userId="7185c45f-e00e-435b-b3d3-536927de79ca" providerId="ADAL" clId="{6610ED67-D1A9-4D92-BC54-B10F61445E8D}" dt="2020-05-25T20:07:58.166" v="307"/>
          <ac:picMkLst>
            <pc:docMk/>
            <pc:sldMk cId="1717452029" sldId="256"/>
            <ac:picMk id="21" creationId="{8F45B45C-52D8-4E64-88F2-45336C9D1752}"/>
          </ac:picMkLst>
        </pc:picChg>
        <pc:picChg chg="add del mod ord">
          <ac:chgData name="Sriranjani Sridharan" userId="7185c45f-e00e-435b-b3d3-536927de79ca" providerId="ADAL" clId="{6610ED67-D1A9-4D92-BC54-B10F61445E8D}" dt="2020-05-25T20:10:56.671" v="324"/>
          <ac:picMkLst>
            <pc:docMk/>
            <pc:sldMk cId="1717452029" sldId="256"/>
            <ac:picMk id="23" creationId="{8E5D8A9F-B25F-4640-A728-AD76432F23DD}"/>
          </ac:picMkLst>
        </pc:picChg>
        <pc:picChg chg="add del mod ord">
          <ac:chgData name="Sriranjani Sridharan" userId="7185c45f-e00e-435b-b3d3-536927de79ca" providerId="ADAL" clId="{6610ED67-D1A9-4D92-BC54-B10F61445E8D}" dt="2020-05-25T20:13:34.720" v="345"/>
          <ac:picMkLst>
            <pc:docMk/>
            <pc:sldMk cId="1717452029" sldId="256"/>
            <ac:picMk id="25" creationId="{05431754-69B0-430F-86E2-F5C5DB64A371}"/>
          </ac:picMkLst>
        </pc:picChg>
        <pc:picChg chg="add del mod ord">
          <ac:chgData name="Sriranjani Sridharan" userId="7185c45f-e00e-435b-b3d3-536927de79ca" providerId="ADAL" clId="{6610ED67-D1A9-4D92-BC54-B10F61445E8D}" dt="2020-05-25T20:14:11.631" v="358"/>
          <ac:picMkLst>
            <pc:docMk/>
            <pc:sldMk cId="1717452029" sldId="256"/>
            <ac:picMk id="27" creationId="{25F6212B-BD09-4F34-9E7B-5933FF522AFC}"/>
          </ac:picMkLst>
        </pc:picChg>
        <pc:cxnChg chg="add del">
          <ac:chgData name="Sriranjani Sridharan" userId="7185c45f-e00e-435b-b3d3-536927de79ca" providerId="ADAL" clId="{6610ED67-D1A9-4D92-BC54-B10F61445E8D}" dt="2020-05-25T20:03:26.048" v="243" actId="26606"/>
          <ac:cxnSpMkLst>
            <pc:docMk/>
            <pc:sldMk cId="1717452029" sldId="256"/>
            <ac:cxnSpMk id="75" creationId="{92BFA6EF-C8B5-4562-9718-3167CB1C9C27}"/>
          </ac:cxnSpMkLst>
        </pc:cxnChg>
        <pc:cxnChg chg="add del">
          <ac:chgData name="Sriranjani Sridharan" userId="7185c45f-e00e-435b-b3d3-536927de79ca" providerId="ADAL" clId="{6610ED67-D1A9-4D92-BC54-B10F61445E8D}" dt="2020-05-25T20:04:39.224" v="271" actId="26606"/>
          <ac:cxnSpMkLst>
            <pc:docMk/>
            <pc:sldMk cId="1717452029" sldId="256"/>
            <ac:cxnSpMk id="79" creationId="{E730917D-04E8-4122-A8E8-40F17F0F8587}"/>
          </ac:cxnSpMkLst>
        </pc:cxnChg>
        <pc:cxnChg chg="add del">
          <ac:chgData name="Sriranjani Sridharan" userId="7185c45f-e00e-435b-b3d3-536927de79ca" providerId="ADAL" clId="{6610ED67-D1A9-4D92-BC54-B10F61445E8D}" dt="2020-05-25T20:15:28.547" v="383" actId="26606"/>
          <ac:cxnSpMkLst>
            <pc:docMk/>
            <pc:sldMk cId="1717452029" sldId="256"/>
            <ac:cxnSpMk id="83" creationId="{E730917D-04E8-4122-A8E8-40F17F0F8587}"/>
          </ac:cxnSpMkLst>
        </pc:cxnChg>
        <pc:cxnChg chg="add del">
          <ac:chgData name="Sriranjani Sridharan" userId="7185c45f-e00e-435b-b3d3-536927de79ca" providerId="ADAL" clId="{6610ED67-D1A9-4D92-BC54-B10F61445E8D}" dt="2020-05-25T20:04:04.869" v="251" actId="26606"/>
          <ac:cxnSpMkLst>
            <pc:docMk/>
            <pc:sldMk cId="1717452029" sldId="256"/>
            <ac:cxnSpMk id="88" creationId="{E730917D-04E8-4122-A8E8-40F17F0F8587}"/>
          </ac:cxnSpMkLst>
        </pc:cxnChg>
        <pc:cxnChg chg="add del">
          <ac:chgData name="Sriranjani Sridharan" userId="7185c45f-e00e-435b-b3d3-536927de79ca" providerId="ADAL" clId="{6610ED67-D1A9-4D92-BC54-B10F61445E8D}" dt="2020-05-25T20:07:08.841" v="293" actId="26606"/>
          <ac:cxnSpMkLst>
            <pc:docMk/>
            <pc:sldMk cId="1717452029" sldId="256"/>
            <ac:cxnSpMk id="89" creationId="{E730917D-04E8-4122-A8E8-40F17F0F8587}"/>
          </ac:cxnSpMkLst>
        </pc:cxnChg>
        <pc:cxnChg chg="add del">
          <ac:chgData name="Sriranjani Sridharan" userId="7185c45f-e00e-435b-b3d3-536927de79ca" providerId="ADAL" clId="{6610ED67-D1A9-4D92-BC54-B10F61445E8D}" dt="2020-05-25T20:04:10.223" v="253" actId="26606"/>
          <ac:cxnSpMkLst>
            <pc:docMk/>
            <pc:sldMk cId="1717452029" sldId="256"/>
            <ac:cxnSpMk id="92" creationId="{92BFA6EF-C8B5-4562-9718-3167CB1C9C27}"/>
          </ac:cxnSpMkLst>
        </pc:cxnChg>
        <pc:cxnChg chg="add del">
          <ac:chgData name="Sriranjani Sridharan" userId="7185c45f-e00e-435b-b3d3-536927de79ca" providerId="ADAL" clId="{6610ED67-D1A9-4D92-BC54-B10F61445E8D}" dt="2020-05-25T20:07:44.311" v="302" actId="26606"/>
          <ac:cxnSpMkLst>
            <pc:docMk/>
            <pc:sldMk cId="1717452029" sldId="256"/>
            <ac:cxnSpMk id="96" creationId="{4B868C08-C150-4207-803B-5FAB8F49EED1}"/>
          </ac:cxnSpMkLst>
        </pc:cxnChg>
        <pc:cxnChg chg="add del">
          <ac:chgData name="Sriranjani Sridharan" userId="7185c45f-e00e-435b-b3d3-536927de79ca" providerId="ADAL" clId="{6610ED67-D1A9-4D92-BC54-B10F61445E8D}" dt="2020-05-25T20:04:19.911" v="257" actId="26606"/>
          <ac:cxnSpMkLst>
            <pc:docMk/>
            <pc:sldMk cId="1717452029" sldId="256"/>
            <ac:cxnSpMk id="99" creationId="{92BFA6EF-C8B5-4562-9718-3167CB1C9C27}"/>
          </ac:cxnSpMkLst>
        </pc:cxnChg>
        <pc:cxnChg chg="add del">
          <ac:chgData name="Sriranjani Sridharan" userId="7185c45f-e00e-435b-b3d3-536927de79ca" providerId="ADAL" clId="{6610ED67-D1A9-4D92-BC54-B10F61445E8D}" dt="2020-05-25T20:04:36.939" v="270" actId="26606"/>
          <ac:cxnSpMkLst>
            <pc:docMk/>
            <pc:sldMk cId="1717452029" sldId="256"/>
            <ac:cxnSpMk id="106" creationId="{E730917D-04E8-4122-A8E8-40F17F0F8587}"/>
          </ac:cxnSpMkLst>
        </pc:cxnChg>
        <pc:cxnChg chg="add del">
          <ac:chgData name="Sriranjani Sridharan" userId="7185c45f-e00e-435b-b3d3-536927de79ca" providerId="ADAL" clId="{6610ED67-D1A9-4D92-BC54-B10F61445E8D}" dt="2020-05-25T20:07:44.311" v="302" actId="26606"/>
          <ac:cxnSpMkLst>
            <pc:docMk/>
            <pc:sldMk cId="1717452029" sldId="256"/>
            <ac:cxnSpMk id="107" creationId="{0F03C264-4FEA-49C1-80F1-3B7E6A7EA370}"/>
          </ac:cxnSpMkLst>
        </pc:cxnChg>
        <pc:cxnChg chg="add del">
          <ac:chgData name="Sriranjani Sridharan" userId="7185c45f-e00e-435b-b3d3-536927de79ca" providerId="ADAL" clId="{6610ED67-D1A9-4D92-BC54-B10F61445E8D}" dt="2020-05-25T20:07:44.311" v="302" actId="26606"/>
          <ac:cxnSpMkLst>
            <pc:docMk/>
            <pc:sldMk cId="1717452029" sldId="256"/>
            <ac:cxnSpMk id="108" creationId="{2E5F99F9-BA5F-440C-9CA7-3B1E6FB2DE5D}"/>
          </ac:cxnSpMkLst>
        </pc:cxnChg>
        <pc:cxnChg chg="add del">
          <ac:chgData name="Sriranjani Sridharan" userId="7185c45f-e00e-435b-b3d3-536927de79ca" providerId="ADAL" clId="{6610ED67-D1A9-4D92-BC54-B10F61445E8D}" dt="2020-05-25T20:10:55.714" v="321" actId="26606"/>
          <ac:cxnSpMkLst>
            <pc:docMk/>
            <pc:sldMk cId="1717452029" sldId="256"/>
            <ac:cxnSpMk id="117" creationId="{92BFA6EF-C8B5-4562-9718-3167CB1C9C27}"/>
          </ac:cxnSpMkLst>
        </pc:cxnChg>
        <pc:cxnChg chg="add del">
          <ac:chgData name="Sriranjani Sridharan" userId="7185c45f-e00e-435b-b3d3-536927de79ca" providerId="ADAL" clId="{6610ED67-D1A9-4D92-BC54-B10F61445E8D}" dt="2020-05-25T20:13:34.285" v="343" actId="26606"/>
          <ac:cxnSpMkLst>
            <pc:docMk/>
            <pc:sldMk cId="1717452029" sldId="256"/>
            <ac:cxnSpMk id="119" creationId="{E730917D-04E8-4122-A8E8-40F17F0F8587}"/>
          </ac:cxnSpMkLst>
        </pc:cxnChg>
        <pc:cxnChg chg="add del">
          <ac:chgData name="Sriranjani Sridharan" userId="7185c45f-e00e-435b-b3d3-536927de79ca" providerId="ADAL" clId="{6610ED67-D1A9-4D92-BC54-B10F61445E8D}" dt="2020-05-25T20:14:09.823" v="354" actId="26606"/>
          <ac:cxnSpMkLst>
            <pc:docMk/>
            <pc:sldMk cId="1717452029" sldId="256"/>
            <ac:cxnSpMk id="122" creationId="{92BFA6EF-C8B5-4562-9718-3167CB1C9C27}"/>
          </ac:cxnSpMkLst>
        </pc:cxnChg>
        <pc:cxnChg chg="add del">
          <ac:chgData name="Sriranjani Sridharan" userId="7185c45f-e00e-435b-b3d3-536927de79ca" providerId="ADAL" clId="{6610ED67-D1A9-4D92-BC54-B10F61445E8D}" dt="2020-05-25T20:14:11.239" v="356" actId="26606"/>
          <ac:cxnSpMkLst>
            <pc:docMk/>
            <pc:sldMk cId="1717452029" sldId="256"/>
            <ac:cxnSpMk id="126" creationId="{E730917D-04E8-4122-A8E8-40F17F0F8587}"/>
          </ac:cxnSpMkLst>
        </pc:cxnChg>
      </pc:sldChg>
      <pc:sldChg chg="addSp delSp modSp">
        <pc:chgData name="Sriranjani Sridharan" userId="7185c45f-e00e-435b-b3d3-536927de79ca" providerId="ADAL" clId="{6610ED67-D1A9-4D92-BC54-B10F61445E8D}" dt="2020-05-25T16:32:09.655" v="98"/>
        <pc:sldMkLst>
          <pc:docMk/>
          <pc:sldMk cId="3303438075" sldId="257"/>
        </pc:sldMkLst>
        <pc:spChg chg="mod">
          <ac:chgData name="Sriranjani Sridharan" userId="7185c45f-e00e-435b-b3d3-536927de79ca" providerId="ADAL" clId="{6610ED67-D1A9-4D92-BC54-B10F61445E8D}" dt="2020-05-25T16:25:40.561" v="14" actId="27636"/>
          <ac:spMkLst>
            <pc:docMk/>
            <pc:sldMk cId="3303438075" sldId="257"/>
            <ac:spMk id="4" creationId="{E44087D0-81AA-4757-8D37-9F50F1DE6CA8}"/>
          </ac:spMkLst>
        </pc:spChg>
        <pc:spChg chg="add del">
          <ac:chgData name="Sriranjani Sridharan" userId="7185c45f-e00e-435b-b3d3-536927de79ca" providerId="ADAL" clId="{6610ED67-D1A9-4D92-BC54-B10F61445E8D}" dt="2020-05-25T16:32:09.247" v="97" actId="478"/>
          <ac:spMkLst>
            <pc:docMk/>
            <pc:sldMk cId="3303438075" sldId="257"/>
            <ac:spMk id="5" creationId="{916FF600-7D19-493B-96DF-72309DEC9694}"/>
          </ac:spMkLst>
        </pc:spChg>
        <pc:spChg chg="add">
          <ac:chgData name="Sriranjani Sridharan" userId="7185c45f-e00e-435b-b3d3-536927de79ca" providerId="ADAL" clId="{6610ED67-D1A9-4D92-BC54-B10F61445E8D}" dt="2020-05-25T16:32:09.655" v="98"/>
          <ac:spMkLst>
            <pc:docMk/>
            <pc:sldMk cId="3303438075" sldId="257"/>
            <ac:spMk id="6" creationId="{0467CD6F-C389-4C77-80AF-EE5F30B36350}"/>
          </ac:spMkLst>
        </pc:spChg>
      </pc:sldChg>
      <pc:sldChg chg="addSp delSp modSp">
        <pc:chgData name="Sriranjani Sridharan" userId="7185c45f-e00e-435b-b3d3-536927de79ca" providerId="ADAL" clId="{6610ED67-D1A9-4D92-BC54-B10F61445E8D}" dt="2020-05-25T16:32:14.930" v="100"/>
        <pc:sldMkLst>
          <pc:docMk/>
          <pc:sldMk cId="2238476246" sldId="258"/>
        </pc:sldMkLst>
        <pc:spChg chg="mod">
          <ac:chgData name="Sriranjani Sridharan" userId="7185c45f-e00e-435b-b3d3-536927de79ca" providerId="ADAL" clId="{6610ED67-D1A9-4D92-BC54-B10F61445E8D}" dt="2020-05-25T16:25:57.431" v="15" actId="27636"/>
          <ac:spMkLst>
            <pc:docMk/>
            <pc:sldMk cId="2238476246" sldId="258"/>
            <ac:spMk id="4" creationId="{99BCBE9D-9C7D-460A-A049-B2A56E3B8640}"/>
          </ac:spMkLst>
        </pc:spChg>
        <pc:spChg chg="add del mod">
          <ac:chgData name="Sriranjani Sridharan" userId="7185c45f-e00e-435b-b3d3-536927de79ca" providerId="ADAL" clId="{6610ED67-D1A9-4D92-BC54-B10F61445E8D}" dt="2020-05-25T16:32:14.024" v="99" actId="478"/>
          <ac:spMkLst>
            <pc:docMk/>
            <pc:sldMk cId="2238476246" sldId="258"/>
            <ac:spMk id="5" creationId="{036F80A9-13C0-4BCD-8EE5-7C173984568F}"/>
          </ac:spMkLst>
        </pc:spChg>
        <pc:spChg chg="add">
          <ac:chgData name="Sriranjani Sridharan" userId="7185c45f-e00e-435b-b3d3-536927de79ca" providerId="ADAL" clId="{6610ED67-D1A9-4D92-BC54-B10F61445E8D}" dt="2020-05-25T16:32:14.930" v="100"/>
          <ac:spMkLst>
            <pc:docMk/>
            <pc:sldMk cId="2238476246" sldId="258"/>
            <ac:spMk id="6" creationId="{0DB27D58-8B24-4E94-B07E-DCCB2E03FEAA}"/>
          </ac:spMkLst>
        </pc:spChg>
      </pc:sldChg>
      <pc:sldChg chg="addSp delSp modSp">
        <pc:chgData name="Sriranjani Sridharan" userId="7185c45f-e00e-435b-b3d3-536927de79ca" providerId="ADAL" clId="{6610ED67-D1A9-4D92-BC54-B10F61445E8D}" dt="2020-05-25T16:32:27.171" v="104"/>
        <pc:sldMkLst>
          <pc:docMk/>
          <pc:sldMk cId="2731150529" sldId="259"/>
        </pc:sldMkLst>
        <pc:spChg chg="mod">
          <ac:chgData name="Sriranjani Sridharan" userId="7185c45f-e00e-435b-b3d3-536927de79ca" providerId="ADAL" clId="{6610ED67-D1A9-4D92-BC54-B10F61445E8D}" dt="2020-05-25T16:25:57.447" v="17" actId="27636"/>
          <ac:spMkLst>
            <pc:docMk/>
            <pc:sldMk cId="2731150529" sldId="259"/>
            <ac:spMk id="2" creationId="{37E42D15-A306-4791-AB0E-D6D408C58F43}"/>
          </ac:spMkLst>
        </pc:spChg>
        <pc:spChg chg="add del mod">
          <ac:chgData name="Sriranjani Sridharan" userId="7185c45f-e00e-435b-b3d3-536927de79ca" providerId="ADAL" clId="{6610ED67-D1A9-4D92-BC54-B10F61445E8D}" dt="2020-05-25T16:30:24.774" v="76"/>
          <ac:spMkLst>
            <pc:docMk/>
            <pc:sldMk cId="2731150529" sldId="259"/>
            <ac:spMk id="5" creationId="{9D687B1B-33E1-4F0B-A858-7DC73BBBBBE1}"/>
          </ac:spMkLst>
        </pc:spChg>
        <pc:spChg chg="add del">
          <ac:chgData name="Sriranjani Sridharan" userId="7185c45f-e00e-435b-b3d3-536927de79ca" providerId="ADAL" clId="{6610ED67-D1A9-4D92-BC54-B10F61445E8D}" dt="2020-05-25T16:32:26.554" v="103" actId="478"/>
          <ac:spMkLst>
            <pc:docMk/>
            <pc:sldMk cId="2731150529" sldId="259"/>
            <ac:spMk id="6" creationId="{ABEE9F10-DA87-417D-A910-48FEB8372AB2}"/>
          </ac:spMkLst>
        </pc:spChg>
        <pc:spChg chg="add">
          <ac:chgData name="Sriranjani Sridharan" userId="7185c45f-e00e-435b-b3d3-536927de79ca" providerId="ADAL" clId="{6610ED67-D1A9-4D92-BC54-B10F61445E8D}" dt="2020-05-25T16:32:27.171" v="104"/>
          <ac:spMkLst>
            <pc:docMk/>
            <pc:sldMk cId="2731150529" sldId="259"/>
            <ac:spMk id="7" creationId="{92C0F97D-916A-4D05-A37F-18208C830399}"/>
          </ac:spMkLst>
        </pc:spChg>
      </pc:sldChg>
      <pc:sldChg chg="addSp delSp modSp">
        <pc:chgData name="Sriranjani Sridharan" userId="7185c45f-e00e-435b-b3d3-536927de79ca" providerId="ADAL" clId="{6610ED67-D1A9-4D92-BC54-B10F61445E8D}" dt="2020-05-25T16:32:20.047" v="102"/>
        <pc:sldMkLst>
          <pc:docMk/>
          <pc:sldMk cId="4087283864" sldId="260"/>
        </pc:sldMkLst>
        <pc:spChg chg="mod">
          <ac:chgData name="Sriranjani Sridharan" userId="7185c45f-e00e-435b-b3d3-536927de79ca" providerId="ADAL" clId="{6610ED67-D1A9-4D92-BC54-B10F61445E8D}" dt="2020-05-25T16:25:57.431" v="16" actId="27636"/>
          <ac:spMkLst>
            <pc:docMk/>
            <pc:sldMk cId="4087283864" sldId="260"/>
            <ac:spMk id="2" creationId="{985FD82D-4387-4E5F-B9A8-39FEC443D1FE}"/>
          </ac:spMkLst>
        </pc:spChg>
        <pc:spChg chg="add del">
          <ac:chgData name="Sriranjani Sridharan" userId="7185c45f-e00e-435b-b3d3-536927de79ca" providerId="ADAL" clId="{6610ED67-D1A9-4D92-BC54-B10F61445E8D}" dt="2020-05-25T16:32:19.342" v="101" actId="478"/>
          <ac:spMkLst>
            <pc:docMk/>
            <pc:sldMk cId="4087283864" sldId="260"/>
            <ac:spMk id="6" creationId="{880443FC-3144-462F-9E8A-E84400B726EA}"/>
          </ac:spMkLst>
        </pc:spChg>
        <pc:spChg chg="add">
          <ac:chgData name="Sriranjani Sridharan" userId="7185c45f-e00e-435b-b3d3-536927de79ca" providerId="ADAL" clId="{6610ED67-D1A9-4D92-BC54-B10F61445E8D}" dt="2020-05-25T16:32:20.047" v="102"/>
          <ac:spMkLst>
            <pc:docMk/>
            <pc:sldMk cId="4087283864" sldId="260"/>
            <ac:spMk id="7" creationId="{303393E8-3862-4DF9-87E2-FFFCBB2BDD86}"/>
          </ac:spMkLst>
        </pc:spChg>
        <pc:picChg chg="mod">
          <ac:chgData name="Sriranjani Sridharan" userId="7185c45f-e00e-435b-b3d3-536927de79ca" providerId="ADAL" clId="{6610ED67-D1A9-4D92-BC54-B10F61445E8D}" dt="2020-05-25T16:29:42.841" v="67" actId="1076"/>
          <ac:picMkLst>
            <pc:docMk/>
            <pc:sldMk cId="4087283864" sldId="260"/>
            <ac:picMk id="5" creationId="{C5812D12-EB1F-4B90-B0DF-6741560E4296}"/>
          </ac:picMkLst>
        </pc:picChg>
      </pc:sldChg>
      <pc:sldChg chg="addSp modSp">
        <pc:chgData name="Sriranjani Sridharan" userId="7185c45f-e00e-435b-b3d3-536927de79ca" providerId="ADAL" clId="{6610ED67-D1A9-4D92-BC54-B10F61445E8D}" dt="2020-05-25T16:34:38.555" v="147"/>
        <pc:sldMkLst>
          <pc:docMk/>
          <pc:sldMk cId="1679162022" sldId="261"/>
        </pc:sldMkLst>
        <pc:spChg chg="mod">
          <ac:chgData name="Sriranjani Sridharan" userId="7185c45f-e00e-435b-b3d3-536927de79ca" providerId="ADAL" clId="{6610ED67-D1A9-4D92-BC54-B10F61445E8D}" dt="2020-05-25T16:25:57.592" v="43" actId="27636"/>
          <ac:spMkLst>
            <pc:docMk/>
            <pc:sldMk cId="1679162022" sldId="261"/>
            <ac:spMk id="2" creationId="{1187A1B2-7F24-4969-879B-67C5013BD594}"/>
          </ac:spMkLst>
        </pc:spChg>
        <pc:spChg chg="add">
          <ac:chgData name="Sriranjani Sridharan" userId="7185c45f-e00e-435b-b3d3-536927de79ca" providerId="ADAL" clId="{6610ED67-D1A9-4D92-BC54-B10F61445E8D}" dt="2020-05-25T16:34:38.555" v="147"/>
          <ac:spMkLst>
            <pc:docMk/>
            <pc:sldMk cId="1679162022" sldId="261"/>
            <ac:spMk id="5" creationId="{EE8EA9A3-E072-42AF-AE15-2678C2ED2617}"/>
          </ac:spMkLst>
        </pc:spChg>
      </pc:sldChg>
      <pc:sldChg chg="addSp delSp modSp">
        <pc:chgData name="Sriranjani Sridharan" userId="7185c45f-e00e-435b-b3d3-536927de79ca" providerId="ADAL" clId="{6610ED67-D1A9-4D92-BC54-B10F61445E8D}" dt="2020-05-25T16:32:30.798" v="106"/>
        <pc:sldMkLst>
          <pc:docMk/>
          <pc:sldMk cId="3090026697" sldId="262"/>
        </pc:sldMkLst>
        <pc:spChg chg="mod">
          <ac:chgData name="Sriranjani Sridharan" userId="7185c45f-e00e-435b-b3d3-536927de79ca" providerId="ADAL" clId="{6610ED67-D1A9-4D92-BC54-B10F61445E8D}" dt="2020-05-25T16:25:57.447" v="18" actId="27636"/>
          <ac:spMkLst>
            <pc:docMk/>
            <pc:sldMk cId="3090026697" sldId="262"/>
            <ac:spMk id="2" creationId="{BED1C92D-E96C-4514-ADD3-986B7DA77FA8}"/>
          </ac:spMkLst>
        </pc:spChg>
        <pc:spChg chg="add del">
          <ac:chgData name="Sriranjani Sridharan" userId="7185c45f-e00e-435b-b3d3-536927de79ca" providerId="ADAL" clId="{6610ED67-D1A9-4D92-BC54-B10F61445E8D}" dt="2020-05-25T16:32:30.536" v="105" actId="478"/>
          <ac:spMkLst>
            <pc:docMk/>
            <pc:sldMk cId="3090026697" sldId="262"/>
            <ac:spMk id="5" creationId="{45AFB48F-CA8B-4B0A-BF66-25264B6879E1}"/>
          </ac:spMkLst>
        </pc:spChg>
        <pc:spChg chg="add">
          <ac:chgData name="Sriranjani Sridharan" userId="7185c45f-e00e-435b-b3d3-536927de79ca" providerId="ADAL" clId="{6610ED67-D1A9-4D92-BC54-B10F61445E8D}" dt="2020-05-25T16:32:30.798" v="106"/>
          <ac:spMkLst>
            <pc:docMk/>
            <pc:sldMk cId="3090026697" sldId="262"/>
            <ac:spMk id="6" creationId="{6CB815B1-7BF7-4D72-B92A-E12A7D6A525B}"/>
          </ac:spMkLst>
        </pc:spChg>
      </pc:sldChg>
      <pc:sldChg chg="addSp delSp modSp">
        <pc:chgData name="Sriranjani Sridharan" userId="7185c45f-e00e-435b-b3d3-536927de79ca" providerId="ADAL" clId="{6610ED67-D1A9-4D92-BC54-B10F61445E8D}" dt="2020-05-25T20:16:41.988" v="387" actId="1076"/>
        <pc:sldMkLst>
          <pc:docMk/>
          <pc:sldMk cId="1873042093" sldId="263"/>
        </pc:sldMkLst>
        <pc:spChg chg="mod">
          <ac:chgData name="Sriranjani Sridharan" userId="7185c45f-e00e-435b-b3d3-536927de79ca" providerId="ADAL" clId="{6610ED67-D1A9-4D92-BC54-B10F61445E8D}" dt="2020-05-25T16:25:57.447" v="19" actId="27636"/>
          <ac:spMkLst>
            <pc:docMk/>
            <pc:sldMk cId="1873042093" sldId="263"/>
            <ac:spMk id="2" creationId="{ADD8BD2B-249F-4596-A9F0-4DFC6F5C8864}"/>
          </ac:spMkLst>
        </pc:spChg>
        <pc:spChg chg="mod">
          <ac:chgData name="Sriranjani Sridharan" userId="7185c45f-e00e-435b-b3d3-536927de79ca" providerId="ADAL" clId="{6610ED67-D1A9-4D92-BC54-B10F61445E8D}" dt="2020-05-25T20:16:41.988" v="387" actId="1076"/>
          <ac:spMkLst>
            <pc:docMk/>
            <pc:sldMk cId="1873042093" sldId="263"/>
            <ac:spMk id="3" creationId="{04F25AA7-8D6A-46EE-A051-A8B9A036901C}"/>
          </ac:spMkLst>
        </pc:spChg>
        <pc:spChg chg="add del">
          <ac:chgData name="Sriranjani Sridharan" userId="7185c45f-e00e-435b-b3d3-536927de79ca" providerId="ADAL" clId="{6610ED67-D1A9-4D92-BC54-B10F61445E8D}" dt="2020-05-25T16:32:33.983" v="107" actId="478"/>
          <ac:spMkLst>
            <pc:docMk/>
            <pc:sldMk cId="1873042093" sldId="263"/>
            <ac:spMk id="6" creationId="{9B0BABEF-D767-428C-B742-BABE1AC0277B}"/>
          </ac:spMkLst>
        </pc:spChg>
        <pc:spChg chg="add">
          <ac:chgData name="Sriranjani Sridharan" userId="7185c45f-e00e-435b-b3d3-536927de79ca" providerId="ADAL" clId="{6610ED67-D1A9-4D92-BC54-B10F61445E8D}" dt="2020-05-25T16:32:34.233" v="108"/>
          <ac:spMkLst>
            <pc:docMk/>
            <pc:sldMk cId="1873042093" sldId="263"/>
            <ac:spMk id="7" creationId="{EA1F27DD-5F21-4C3D-8E14-9FE3CB81CFA4}"/>
          </ac:spMkLst>
        </pc:spChg>
      </pc:sldChg>
      <pc:sldChg chg="addSp delSp modSp">
        <pc:chgData name="Sriranjani Sridharan" userId="7185c45f-e00e-435b-b3d3-536927de79ca" providerId="ADAL" clId="{6610ED67-D1A9-4D92-BC54-B10F61445E8D}" dt="2020-05-25T16:32:48.607" v="112"/>
        <pc:sldMkLst>
          <pc:docMk/>
          <pc:sldMk cId="2084862220" sldId="264"/>
        </pc:sldMkLst>
        <pc:spChg chg="mod">
          <ac:chgData name="Sriranjani Sridharan" userId="7185c45f-e00e-435b-b3d3-536927de79ca" providerId="ADAL" clId="{6610ED67-D1A9-4D92-BC54-B10F61445E8D}" dt="2020-05-25T16:25:57.462" v="21" actId="27636"/>
          <ac:spMkLst>
            <pc:docMk/>
            <pc:sldMk cId="2084862220" sldId="264"/>
            <ac:spMk id="2" creationId="{094BB315-783C-455C-9918-C64A0F6C8B99}"/>
          </ac:spMkLst>
        </pc:spChg>
        <pc:spChg chg="add del mod">
          <ac:chgData name="Sriranjani Sridharan" userId="7185c45f-e00e-435b-b3d3-536927de79ca" providerId="ADAL" clId="{6610ED67-D1A9-4D92-BC54-B10F61445E8D}" dt="2020-05-25T16:32:48.198" v="111" actId="478"/>
          <ac:spMkLst>
            <pc:docMk/>
            <pc:sldMk cId="2084862220" sldId="264"/>
            <ac:spMk id="5" creationId="{E492E175-D5BC-4B4A-A250-C7F7D395512B}"/>
          </ac:spMkLst>
        </pc:spChg>
        <pc:spChg chg="add">
          <ac:chgData name="Sriranjani Sridharan" userId="7185c45f-e00e-435b-b3d3-536927de79ca" providerId="ADAL" clId="{6610ED67-D1A9-4D92-BC54-B10F61445E8D}" dt="2020-05-25T16:32:48.607" v="112"/>
          <ac:spMkLst>
            <pc:docMk/>
            <pc:sldMk cId="2084862220" sldId="264"/>
            <ac:spMk id="6" creationId="{1322C308-3A62-4738-88E0-DD18C8AD224C}"/>
          </ac:spMkLst>
        </pc:spChg>
      </pc:sldChg>
      <pc:sldChg chg="addSp delSp modSp">
        <pc:chgData name="Sriranjani Sridharan" userId="7185c45f-e00e-435b-b3d3-536927de79ca" providerId="ADAL" clId="{6610ED67-D1A9-4D92-BC54-B10F61445E8D}" dt="2020-05-25T20:16:29.824" v="386" actId="1076"/>
        <pc:sldMkLst>
          <pc:docMk/>
          <pc:sldMk cId="453568202" sldId="265"/>
        </pc:sldMkLst>
        <pc:spChg chg="mod">
          <ac:chgData name="Sriranjani Sridharan" userId="7185c45f-e00e-435b-b3d3-536927de79ca" providerId="ADAL" clId="{6610ED67-D1A9-4D92-BC54-B10F61445E8D}" dt="2020-05-25T16:25:57.462" v="20" actId="27636"/>
          <ac:spMkLst>
            <pc:docMk/>
            <pc:sldMk cId="453568202" sldId="265"/>
            <ac:spMk id="2" creationId="{7CB76F41-6F66-4A74-8890-9E9E07A71976}"/>
          </ac:spMkLst>
        </pc:spChg>
        <pc:spChg chg="mod">
          <ac:chgData name="Sriranjani Sridharan" userId="7185c45f-e00e-435b-b3d3-536927de79ca" providerId="ADAL" clId="{6610ED67-D1A9-4D92-BC54-B10F61445E8D}" dt="2020-05-25T20:16:29.824" v="386" actId="1076"/>
          <ac:spMkLst>
            <pc:docMk/>
            <pc:sldMk cId="453568202" sldId="265"/>
            <ac:spMk id="3" creationId="{ED904A71-141A-4CA8-809C-47B99BA759D3}"/>
          </ac:spMkLst>
        </pc:spChg>
        <pc:spChg chg="add del">
          <ac:chgData name="Sriranjani Sridharan" userId="7185c45f-e00e-435b-b3d3-536927de79ca" providerId="ADAL" clId="{6610ED67-D1A9-4D92-BC54-B10F61445E8D}" dt="2020-05-25T16:32:38.253" v="109" actId="478"/>
          <ac:spMkLst>
            <pc:docMk/>
            <pc:sldMk cId="453568202" sldId="265"/>
            <ac:spMk id="6" creationId="{29843219-3A53-441F-95CA-5B9074552761}"/>
          </ac:spMkLst>
        </pc:spChg>
        <pc:spChg chg="add">
          <ac:chgData name="Sriranjani Sridharan" userId="7185c45f-e00e-435b-b3d3-536927de79ca" providerId="ADAL" clId="{6610ED67-D1A9-4D92-BC54-B10F61445E8D}" dt="2020-05-25T16:32:38.586" v="110"/>
          <ac:spMkLst>
            <pc:docMk/>
            <pc:sldMk cId="453568202" sldId="265"/>
            <ac:spMk id="7" creationId="{BCA8F8A3-F2D4-4C71-B249-1918F51182F5}"/>
          </ac:spMkLst>
        </pc:spChg>
      </pc:sldChg>
      <pc:sldChg chg="addSp delSp modSp">
        <pc:chgData name="Sriranjani Sridharan" userId="7185c45f-e00e-435b-b3d3-536927de79ca" providerId="ADAL" clId="{6610ED67-D1A9-4D92-BC54-B10F61445E8D}" dt="2020-05-25T16:32:57.230" v="114"/>
        <pc:sldMkLst>
          <pc:docMk/>
          <pc:sldMk cId="2847068184" sldId="266"/>
        </pc:sldMkLst>
        <pc:spChg chg="mod">
          <ac:chgData name="Sriranjani Sridharan" userId="7185c45f-e00e-435b-b3d3-536927de79ca" providerId="ADAL" clId="{6610ED67-D1A9-4D92-BC54-B10F61445E8D}" dt="2020-05-25T16:25:57.462" v="22" actId="27636"/>
          <ac:spMkLst>
            <pc:docMk/>
            <pc:sldMk cId="2847068184" sldId="266"/>
            <ac:spMk id="2" creationId="{E4CFFC2B-3E04-4660-9009-76D66A71837B}"/>
          </ac:spMkLst>
        </pc:spChg>
        <pc:spChg chg="add del">
          <ac:chgData name="Sriranjani Sridharan" userId="7185c45f-e00e-435b-b3d3-536927de79ca" providerId="ADAL" clId="{6610ED67-D1A9-4D92-BC54-B10F61445E8D}" dt="2020-05-25T16:32:56.917" v="113" actId="478"/>
          <ac:spMkLst>
            <pc:docMk/>
            <pc:sldMk cId="2847068184" sldId="266"/>
            <ac:spMk id="5" creationId="{1D2DE0D6-10C9-430A-87A7-1C7B188E7A9C}"/>
          </ac:spMkLst>
        </pc:spChg>
        <pc:spChg chg="add">
          <ac:chgData name="Sriranjani Sridharan" userId="7185c45f-e00e-435b-b3d3-536927de79ca" providerId="ADAL" clId="{6610ED67-D1A9-4D92-BC54-B10F61445E8D}" dt="2020-05-25T16:32:57.230" v="114"/>
          <ac:spMkLst>
            <pc:docMk/>
            <pc:sldMk cId="2847068184" sldId="266"/>
            <ac:spMk id="6" creationId="{AFFE10C5-4B66-4767-BB6B-7EC20682739C}"/>
          </ac:spMkLst>
        </pc:spChg>
      </pc:sldChg>
      <pc:sldChg chg="addSp delSp modSp">
        <pc:chgData name="Sriranjani Sridharan" userId="7185c45f-e00e-435b-b3d3-536927de79ca" providerId="ADAL" clId="{6610ED67-D1A9-4D92-BC54-B10F61445E8D}" dt="2020-05-25T16:33:14.997" v="118"/>
        <pc:sldMkLst>
          <pc:docMk/>
          <pc:sldMk cId="3456589895" sldId="267"/>
        </pc:sldMkLst>
        <pc:spChg chg="mod">
          <ac:chgData name="Sriranjani Sridharan" userId="7185c45f-e00e-435b-b3d3-536927de79ca" providerId="ADAL" clId="{6610ED67-D1A9-4D92-BC54-B10F61445E8D}" dt="2020-05-25T16:25:57.478" v="24" actId="27636"/>
          <ac:spMkLst>
            <pc:docMk/>
            <pc:sldMk cId="3456589895" sldId="267"/>
            <ac:spMk id="2" creationId="{645251C1-5DCA-490D-AFB9-F6294DF8CD95}"/>
          </ac:spMkLst>
        </pc:spChg>
        <pc:spChg chg="add del">
          <ac:chgData name="Sriranjani Sridharan" userId="7185c45f-e00e-435b-b3d3-536927de79ca" providerId="ADAL" clId="{6610ED67-D1A9-4D92-BC54-B10F61445E8D}" dt="2020-05-25T16:33:14.629" v="117" actId="478"/>
          <ac:spMkLst>
            <pc:docMk/>
            <pc:sldMk cId="3456589895" sldId="267"/>
            <ac:spMk id="6" creationId="{03ECFC0F-927B-4036-807D-2070155B2F2A}"/>
          </ac:spMkLst>
        </pc:spChg>
        <pc:spChg chg="add">
          <ac:chgData name="Sriranjani Sridharan" userId="7185c45f-e00e-435b-b3d3-536927de79ca" providerId="ADAL" clId="{6610ED67-D1A9-4D92-BC54-B10F61445E8D}" dt="2020-05-25T16:33:14.997" v="118"/>
          <ac:spMkLst>
            <pc:docMk/>
            <pc:sldMk cId="3456589895" sldId="267"/>
            <ac:spMk id="7" creationId="{6388245B-7453-4B12-8807-120F2AD19B4D}"/>
          </ac:spMkLst>
        </pc:spChg>
      </pc:sldChg>
      <pc:sldChg chg="addSp delSp modSp">
        <pc:chgData name="Sriranjani Sridharan" userId="7185c45f-e00e-435b-b3d3-536927de79ca" providerId="ADAL" clId="{6610ED67-D1A9-4D92-BC54-B10F61445E8D}" dt="2020-05-25T16:33:03.153" v="116"/>
        <pc:sldMkLst>
          <pc:docMk/>
          <pc:sldMk cId="3746028472" sldId="268"/>
        </pc:sldMkLst>
        <pc:spChg chg="mod">
          <ac:chgData name="Sriranjani Sridharan" userId="7185c45f-e00e-435b-b3d3-536927de79ca" providerId="ADAL" clId="{6610ED67-D1A9-4D92-BC54-B10F61445E8D}" dt="2020-05-25T16:25:57.478" v="23" actId="27636"/>
          <ac:spMkLst>
            <pc:docMk/>
            <pc:sldMk cId="3746028472" sldId="268"/>
            <ac:spMk id="2" creationId="{FE3B4268-242D-43BB-9FDB-40C47CE7D3F4}"/>
          </ac:spMkLst>
        </pc:spChg>
        <pc:spChg chg="add del mod">
          <ac:chgData name="Sriranjani Sridharan" userId="7185c45f-e00e-435b-b3d3-536927de79ca" providerId="ADAL" clId="{6610ED67-D1A9-4D92-BC54-B10F61445E8D}" dt="2020-05-25T16:33:02.432" v="115" actId="478"/>
          <ac:spMkLst>
            <pc:docMk/>
            <pc:sldMk cId="3746028472" sldId="268"/>
            <ac:spMk id="6" creationId="{ECFC3009-0334-4C45-B419-A0CB72C4C6C4}"/>
          </ac:spMkLst>
        </pc:spChg>
        <pc:spChg chg="add">
          <ac:chgData name="Sriranjani Sridharan" userId="7185c45f-e00e-435b-b3d3-536927de79ca" providerId="ADAL" clId="{6610ED67-D1A9-4D92-BC54-B10F61445E8D}" dt="2020-05-25T16:33:03.153" v="116"/>
          <ac:spMkLst>
            <pc:docMk/>
            <pc:sldMk cId="3746028472" sldId="268"/>
            <ac:spMk id="7" creationId="{8E74E74D-2B5B-415E-B40C-90F8439228FF}"/>
          </ac:spMkLst>
        </pc:spChg>
      </pc:sldChg>
      <pc:sldChg chg="addSp delSp modSp">
        <pc:chgData name="Sriranjani Sridharan" userId="7185c45f-e00e-435b-b3d3-536927de79ca" providerId="ADAL" clId="{6610ED67-D1A9-4D92-BC54-B10F61445E8D}" dt="2020-05-25T16:33:19.992" v="120"/>
        <pc:sldMkLst>
          <pc:docMk/>
          <pc:sldMk cId="275373831" sldId="269"/>
        </pc:sldMkLst>
        <pc:spChg chg="mod">
          <ac:chgData name="Sriranjani Sridharan" userId="7185c45f-e00e-435b-b3d3-536927de79ca" providerId="ADAL" clId="{6610ED67-D1A9-4D92-BC54-B10F61445E8D}" dt="2020-05-25T16:25:57.478" v="25" actId="27636"/>
          <ac:spMkLst>
            <pc:docMk/>
            <pc:sldMk cId="275373831" sldId="269"/>
            <ac:spMk id="2" creationId="{F59FDFC4-1608-4A80-A366-69DDB366ABCC}"/>
          </ac:spMkLst>
        </pc:spChg>
        <pc:spChg chg="add del">
          <ac:chgData name="Sriranjani Sridharan" userId="7185c45f-e00e-435b-b3d3-536927de79ca" providerId="ADAL" clId="{6610ED67-D1A9-4D92-BC54-B10F61445E8D}" dt="2020-05-25T16:33:19.711" v="119" actId="478"/>
          <ac:spMkLst>
            <pc:docMk/>
            <pc:sldMk cId="275373831" sldId="269"/>
            <ac:spMk id="5" creationId="{E5363C90-92A2-4647-9A96-E91339034E7F}"/>
          </ac:spMkLst>
        </pc:spChg>
        <pc:spChg chg="add">
          <ac:chgData name="Sriranjani Sridharan" userId="7185c45f-e00e-435b-b3d3-536927de79ca" providerId="ADAL" clId="{6610ED67-D1A9-4D92-BC54-B10F61445E8D}" dt="2020-05-25T16:33:19.992" v="120"/>
          <ac:spMkLst>
            <pc:docMk/>
            <pc:sldMk cId="275373831" sldId="269"/>
            <ac:spMk id="6" creationId="{4A981E11-A0C0-484F-AADA-33520009EFC5}"/>
          </ac:spMkLst>
        </pc:spChg>
      </pc:sldChg>
      <pc:sldChg chg="addSp delSp modSp">
        <pc:chgData name="Sriranjani Sridharan" userId="7185c45f-e00e-435b-b3d3-536927de79ca" providerId="ADAL" clId="{6610ED67-D1A9-4D92-BC54-B10F61445E8D}" dt="2020-05-25T16:33:29.232" v="124"/>
        <pc:sldMkLst>
          <pc:docMk/>
          <pc:sldMk cId="2978438004" sldId="271"/>
        </pc:sldMkLst>
        <pc:spChg chg="mod">
          <ac:chgData name="Sriranjani Sridharan" userId="7185c45f-e00e-435b-b3d3-536927de79ca" providerId="ADAL" clId="{6610ED67-D1A9-4D92-BC54-B10F61445E8D}" dt="2020-05-25T16:25:57.493" v="27" actId="27636"/>
          <ac:spMkLst>
            <pc:docMk/>
            <pc:sldMk cId="2978438004" sldId="271"/>
            <ac:spMk id="2" creationId="{693982C1-E828-4B4D-8D18-64F01668D280}"/>
          </ac:spMkLst>
        </pc:spChg>
        <pc:spChg chg="mod">
          <ac:chgData name="Sriranjani Sridharan" userId="7185c45f-e00e-435b-b3d3-536927de79ca" providerId="ADAL" clId="{6610ED67-D1A9-4D92-BC54-B10F61445E8D}" dt="2020-05-25T16:31:23.185" v="92" actId="1076"/>
          <ac:spMkLst>
            <pc:docMk/>
            <pc:sldMk cId="2978438004" sldId="271"/>
            <ac:spMk id="3" creationId="{190F26A2-40F6-442B-BE2E-D7F52F51FD2D}"/>
          </ac:spMkLst>
        </pc:spChg>
        <pc:spChg chg="add del mod">
          <ac:chgData name="Sriranjani Sridharan" userId="7185c45f-e00e-435b-b3d3-536927de79ca" providerId="ADAL" clId="{6610ED67-D1A9-4D92-BC54-B10F61445E8D}" dt="2020-05-25T16:33:28.889" v="123" actId="478"/>
          <ac:spMkLst>
            <pc:docMk/>
            <pc:sldMk cId="2978438004" sldId="271"/>
            <ac:spMk id="5" creationId="{6A974606-673B-43C6-ACD1-F7A899BB0FE4}"/>
          </ac:spMkLst>
        </pc:spChg>
        <pc:spChg chg="add">
          <ac:chgData name="Sriranjani Sridharan" userId="7185c45f-e00e-435b-b3d3-536927de79ca" providerId="ADAL" clId="{6610ED67-D1A9-4D92-BC54-B10F61445E8D}" dt="2020-05-25T16:33:29.232" v="124"/>
          <ac:spMkLst>
            <pc:docMk/>
            <pc:sldMk cId="2978438004" sldId="271"/>
            <ac:spMk id="6" creationId="{6274470C-0BDC-451F-A1AA-DE77AA346F2F}"/>
          </ac:spMkLst>
        </pc:spChg>
      </pc:sldChg>
      <pc:sldChg chg="addSp delSp modSp">
        <pc:chgData name="Sriranjani Sridharan" userId="7185c45f-e00e-435b-b3d3-536927de79ca" providerId="ADAL" clId="{6610ED67-D1A9-4D92-BC54-B10F61445E8D}" dt="2020-05-25T16:33:23.492" v="122"/>
        <pc:sldMkLst>
          <pc:docMk/>
          <pc:sldMk cId="2133597941" sldId="272"/>
        </pc:sldMkLst>
        <pc:spChg chg="mod">
          <ac:chgData name="Sriranjani Sridharan" userId="7185c45f-e00e-435b-b3d3-536927de79ca" providerId="ADAL" clId="{6610ED67-D1A9-4D92-BC54-B10F61445E8D}" dt="2020-05-25T16:25:57.493" v="26" actId="27636"/>
          <ac:spMkLst>
            <pc:docMk/>
            <pc:sldMk cId="2133597941" sldId="272"/>
            <ac:spMk id="2" creationId="{28E6DEF4-965E-4850-803D-B0C3ACDCA4C0}"/>
          </ac:spMkLst>
        </pc:spChg>
        <pc:spChg chg="mod">
          <ac:chgData name="Sriranjani Sridharan" userId="7185c45f-e00e-435b-b3d3-536927de79ca" providerId="ADAL" clId="{6610ED67-D1A9-4D92-BC54-B10F61445E8D}" dt="2020-05-25T16:31:32.447" v="93" actId="1076"/>
          <ac:spMkLst>
            <pc:docMk/>
            <pc:sldMk cId="2133597941" sldId="272"/>
            <ac:spMk id="3" creationId="{F4D5EFDF-9274-4790-8944-6752D232C7DC}"/>
          </ac:spMkLst>
        </pc:spChg>
        <pc:spChg chg="add del">
          <ac:chgData name="Sriranjani Sridharan" userId="7185c45f-e00e-435b-b3d3-536927de79ca" providerId="ADAL" clId="{6610ED67-D1A9-4D92-BC54-B10F61445E8D}" dt="2020-05-25T16:33:23.196" v="121" actId="478"/>
          <ac:spMkLst>
            <pc:docMk/>
            <pc:sldMk cId="2133597941" sldId="272"/>
            <ac:spMk id="9" creationId="{80773473-28FA-4CEA-B4CA-0F01717AAD6C}"/>
          </ac:spMkLst>
        </pc:spChg>
        <pc:spChg chg="add">
          <ac:chgData name="Sriranjani Sridharan" userId="7185c45f-e00e-435b-b3d3-536927de79ca" providerId="ADAL" clId="{6610ED67-D1A9-4D92-BC54-B10F61445E8D}" dt="2020-05-25T16:33:23.492" v="122"/>
          <ac:spMkLst>
            <pc:docMk/>
            <pc:sldMk cId="2133597941" sldId="272"/>
            <ac:spMk id="10" creationId="{30D139CF-41B3-4DE6-AE60-D8510BBCD6C3}"/>
          </ac:spMkLst>
        </pc:spChg>
      </pc:sldChg>
      <pc:sldChg chg="addSp delSp modSp">
        <pc:chgData name="Sriranjani Sridharan" userId="7185c45f-e00e-435b-b3d3-536927de79ca" providerId="ADAL" clId="{6610ED67-D1A9-4D92-BC54-B10F61445E8D}" dt="2020-05-25T16:33:36.334" v="126"/>
        <pc:sldMkLst>
          <pc:docMk/>
          <pc:sldMk cId="496699824" sldId="273"/>
        </pc:sldMkLst>
        <pc:spChg chg="mod">
          <ac:chgData name="Sriranjani Sridharan" userId="7185c45f-e00e-435b-b3d3-536927de79ca" providerId="ADAL" clId="{6610ED67-D1A9-4D92-BC54-B10F61445E8D}" dt="2020-05-25T16:25:57.493" v="28" actId="27636"/>
          <ac:spMkLst>
            <pc:docMk/>
            <pc:sldMk cId="496699824" sldId="273"/>
            <ac:spMk id="2" creationId="{5652B4B5-36BD-4E74-AAD3-621D120FF4D8}"/>
          </ac:spMkLst>
        </pc:spChg>
        <pc:spChg chg="mod">
          <ac:chgData name="Sriranjani Sridharan" userId="7185c45f-e00e-435b-b3d3-536927de79ca" providerId="ADAL" clId="{6610ED67-D1A9-4D92-BC54-B10F61445E8D}" dt="2020-05-25T16:31:47.519" v="94" actId="1076"/>
          <ac:spMkLst>
            <pc:docMk/>
            <pc:sldMk cId="496699824" sldId="273"/>
            <ac:spMk id="3" creationId="{2FCB9157-ACE6-4161-BB57-C967A85AFC59}"/>
          </ac:spMkLst>
        </pc:spChg>
        <pc:spChg chg="add del mod">
          <ac:chgData name="Sriranjani Sridharan" userId="7185c45f-e00e-435b-b3d3-536927de79ca" providerId="ADAL" clId="{6610ED67-D1A9-4D92-BC54-B10F61445E8D}" dt="2020-05-25T16:33:36.071" v="125" actId="478"/>
          <ac:spMkLst>
            <pc:docMk/>
            <pc:sldMk cId="496699824" sldId="273"/>
            <ac:spMk id="5" creationId="{833BEBEE-9F9D-461A-B65B-2FA8D0BA7CDE}"/>
          </ac:spMkLst>
        </pc:spChg>
        <pc:spChg chg="add">
          <ac:chgData name="Sriranjani Sridharan" userId="7185c45f-e00e-435b-b3d3-536927de79ca" providerId="ADAL" clId="{6610ED67-D1A9-4D92-BC54-B10F61445E8D}" dt="2020-05-25T16:33:36.334" v="126"/>
          <ac:spMkLst>
            <pc:docMk/>
            <pc:sldMk cId="496699824" sldId="273"/>
            <ac:spMk id="6" creationId="{EC67E637-6E22-444E-A5F2-F660DB43ECD5}"/>
          </ac:spMkLst>
        </pc:spChg>
      </pc:sldChg>
      <pc:sldChg chg="addSp modSp">
        <pc:chgData name="Sriranjani Sridharan" userId="7185c45f-e00e-435b-b3d3-536927de79ca" providerId="ADAL" clId="{6610ED67-D1A9-4D92-BC54-B10F61445E8D}" dt="2020-05-25T16:33:39.782" v="127"/>
        <pc:sldMkLst>
          <pc:docMk/>
          <pc:sldMk cId="3377570091" sldId="274"/>
        </pc:sldMkLst>
        <pc:spChg chg="mod">
          <ac:chgData name="Sriranjani Sridharan" userId="7185c45f-e00e-435b-b3d3-536927de79ca" providerId="ADAL" clId="{6610ED67-D1A9-4D92-BC54-B10F61445E8D}" dt="2020-05-25T16:25:57.509" v="29" actId="27636"/>
          <ac:spMkLst>
            <pc:docMk/>
            <pc:sldMk cId="3377570091" sldId="274"/>
            <ac:spMk id="2" creationId="{5EFB6094-9959-437C-B9B2-BC402C1D8B06}"/>
          </ac:spMkLst>
        </pc:spChg>
        <pc:spChg chg="add">
          <ac:chgData name="Sriranjani Sridharan" userId="7185c45f-e00e-435b-b3d3-536927de79ca" providerId="ADAL" clId="{6610ED67-D1A9-4D92-BC54-B10F61445E8D}" dt="2020-05-25T16:33:39.782" v="127"/>
          <ac:spMkLst>
            <pc:docMk/>
            <pc:sldMk cId="3377570091" sldId="274"/>
            <ac:spMk id="5" creationId="{F80CEB7A-35BC-40B4-ABB7-5ABD0BDFF21F}"/>
          </ac:spMkLst>
        </pc:spChg>
      </pc:sldChg>
      <pc:sldChg chg="addSp modSp">
        <pc:chgData name="Sriranjani Sridharan" userId="7185c45f-e00e-435b-b3d3-536927de79ca" providerId="ADAL" clId="{6610ED67-D1A9-4D92-BC54-B10F61445E8D}" dt="2020-05-25T19:17:39.733" v="172" actId="1076"/>
        <pc:sldMkLst>
          <pc:docMk/>
          <pc:sldMk cId="1506136018" sldId="275"/>
        </pc:sldMkLst>
        <pc:spChg chg="mod">
          <ac:chgData name="Sriranjani Sridharan" userId="7185c45f-e00e-435b-b3d3-536927de79ca" providerId="ADAL" clId="{6610ED67-D1A9-4D92-BC54-B10F61445E8D}" dt="2020-05-25T16:25:57.524" v="30" actId="27636"/>
          <ac:spMkLst>
            <pc:docMk/>
            <pc:sldMk cId="1506136018" sldId="275"/>
            <ac:spMk id="2" creationId="{CF06F476-B01B-473E-8E58-24AB8B18C626}"/>
          </ac:spMkLst>
        </pc:spChg>
        <pc:spChg chg="add">
          <ac:chgData name="Sriranjani Sridharan" userId="7185c45f-e00e-435b-b3d3-536927de79ca" providerId="ADAL" clId="{6610ED67-D1A9-4D92-BC54-B10F61445E8D}" dt="2020-05-25T16:33:41.610" v="128"/>
          <ac:spMkLst>
            <pc:docMk/>
            <pc:sldMk cId="1506136018" sldId="275"/>
            <ac:spMk id="15" creationId="{793832BD-30A9-4D52-9E1A-3A4812A91684}"/>
          </ac:spMkLst>
        </pc:spChg>
        <pc:spChg chg="mod">
          <ac:chgData name="Sriranjani Sridharan" userId="7185c45f-e00e-435b-b3d3-536927de79ca" providerId="ADAL" clId="{6610ED67-D1A9-4D92-BC54-B10F61445E8D}" dt="2020-05-25T19:17:30.887" v="171" actId="1076"/>
          <ac:spMkLst>
            <pc:docMk/>
            <pc:sldMk cId="1506136018" sldId="275"/>
            <ac:spMk id="24" creationId="{429A088B-FA9C-4546-971E-D0BC3FC7492F}"/>
          </ac:spMkLst>
        </pc:spChg>
        <pc:spChg chg="mod">
          <ac:chgData name="Sriranjani Sridharan" userId="7185c45f-e00e-435b-b3d3-536927de79ca" providerId="ADAL" clId="{6610ED67-D1A9-4D92-BC54-B10F61445E8D}" dt="2020-05-25T19:17:17.764" v="168" actId="1076"/>
          <ac:spMkLst>
            <pc:docMk/>
            <pc:sldMk cId="1506136018" sldId="275"/>
            <ac:spMk id="25" creationId="{68D622A0-A152-4C57-8427-3F534B8B67D1}"/>
          </ac:spMkLst>
        </pc:spChg>
        <pc:cxnChg chg="mod">
          <ac:chgData name="Sriranjani Sridharan" userId="7185c45f-e00e-435b-b3d3-536927de79ca" providerId="ADAL" clId="{6610ED67-D1A9-4D92-BC54-B10F61445E8D}" dt="2020-05-25T19:17:26.730" v="170" actId="1076"/>
          <ac:cxnSpMkLst>
            <pc:docMk/>
            <pc:sldMk cId="1506136018" sldId="275"/>
            <ac:cxnSpMk id="13" creationId="{6C5D329A-7678-48AA-A77C-CB49D11DEC37}"/>
          </ac:cxnSpMkLst>
        </pc:cxnChg>
        <pc:cxnChg chg="mod">
          <ac:chgData name="Sriranjani Sridharan" userId="7185c45f-e00e-435b-b3d3-536927de79ca" providerId="ADAL" clId="{6610ED67-D1A9-4D92-BC54-B10F61445E8D}" dt="2020-05-25T19:17:39.733" v="172" actId="1076"/>
          <ac:cxnSpMkLst>
            <pc:docMk/>
            <pc:sldMk cId="1506136018" sldId="275"/>
            <ac:cxnSpMk id="21" creationId="{BBE8DC5C-3061-4D30-8EBC-C563284DBA1D}"/>
          </ac:cxnSpMkLst>
        </pc:cxnChg>
      </pc:sldChg>
      <pc:sldChg chg="addSp modSp">
        <pc:chgData name="Sriranjani Sridharan" userId="7185c45f-e00e-435b-b3d3-536927de79ca" providerId="ADAL" clId="{6610ED67-D1A9-4D92-BC54-B10F61445E8D}" dt="2020-05-25T16:33:47.788" v="129"/>
        <pc:sldMkLst>
          <pc:docMk/>
          <pc:sldMk cId="1091069663" sldId="276"/>
        </pc:sldMkLst>
        <pc:spChg chg="mod">
          <ac:chgData name="Sriranjani Sridharan" userId="7185c45f-e00e-435b-b3d3-536927de79ca" providerId="ADAL" clId="{6610ED67-D1A9-4D92-BC54-B10F61445E8D}" dt="2020-05-25T16:25:57.529" v="31" actId="27636"/>
          <ac:spMkLst>
            <pc:docMk/>
            <pc:sldMk cId="1091069663" sldId="276"/>
            <ac:spMk id="2" creationId="{36B0DFE3-1ACA-4EC0-9C01-AE06582A81DB}"/>
          </ac:spMkLst>
        </pc:spChg>
        <pc:spChg chg="add">
          <ac:chgData name="Sriranjani Sridharan" userId="7185c45f-e00e-435b-b3d3-536927de79ca" providerId="ADAL" clId="{6610ED67-D1A9-4D92-BC54-B10F61445E8D}" dt="2020-05-25T16:33:47.788" v="129"/>
          <ac:spMkLst>
            <pc:docMk/>
            <pc:sldMk cId="1091069663" sldId="276"/>
            <ac:spMk id="5" creationId="{128C4B5F-96AA-4955-8F01-EC1DAEFEBD4C}"/>
          </ac:spMkLst>
        </pc:spChg>
      </pc:sldChg>
      <pc:sldChg chg="addSp modSp">
        <pc:chgData name="Sriranjani Sridharan" userId="7185c45f-e00e-435b-b3d3-536927de79ca" providerId="ADAL" clId="{6610ED67-D1A9-4D92-BC54-B10F61445E8D}" dt="2020-05-25T19:16:21.461" v="167" actId="1076"/>
        <pc:sldMkLst>
          <pc:docMk/>
          <pc:sldMk cId="3970573605" sldId="277"/>
        </pc:sldMkLst>
        <pc:spChg chg="mod">
          <ac:chgData name="Sriranjani Sridharan" userId="7185c45f-e00e-435b-b3d3-536927de79ca" providerId="ADAL" clId="{6610ED67-D1A9-4D92-BC54-B10F61445E8D}" dt="2020-05-25T16:25:57.535" v="32" actId="27636"/>
          <ac:spMkLst>
            <pc:docMk/>
            <pc:sldMk cId="3970573605" sldId="277"/>
            <ac:spMk id="2" creationId="{9887F693-BA46-4432-B9B5-2A9BBB0BBAFE}"/>
          </ac:spMkLst>
        </pc:spChg>
        <pc:spChg chg="mod">
          <ac:chgData name="Sriranjani Sridharan" userId="7185c45f-e00e-435b-b3d3-536927de79ca" providerId="ADAL" clId="{6610ED67-D1A9-4D92-BC54-B10F61445E8D}" dt="2020-05-25T19:16:15.872" v="166" actId="6549"/>
          <ac:spMkLst>
            <pc:docMk/>
            <pc:sldMk cId="3970573605" sldId="277"/>
            <ac:spMk id="3" creationId="{50C068FB-7E76-48A7-9C0C-6F0E5E1935E5}"/>
          </ac:spMkLst>
        </pc:spChg>
        <pc:spChg chg="add">
          <ac:chgData name="Sriranjani Sridharan" userId="7185c45f-e00e-435b-b3d3-536927de79ca" providerId="ADAL" clId="{6610ED67-D1A9-4D92-BC54-B10F61445E8D}" dt="2020-05-25T16:33:49.510" v="130"/>
          <ac:spMkLst>
            <pc:docMk/>
            <pc:sldMk cId="3970573605" sldId="277"/>
            <ac:spMk id="6" creationId="{BBE8B6DC-D076-4FA3-92B8-A7831005318B}"/>
          </ac:spMkLst>
        </pc:spChg>
        <pc:graphicFrameChg chg="mod modGraphic">
          <ac:chgData name="Sriranjani Sridharan" userId="7185c45f-e00e-435b-b3d3-536927de79ca" providerId="ADAL" clId="{6610ED67-D1A9-4D92-BC54-B10F61445E8D}" dt="2020-05-25T19:16:21.461" v="167" actId="1076"/>
          <ac:graphicFrameMkLst>
            <pc:docMk/>
            <pc:sldMk cId="3970573605" sldId="277"/>
            <ac:graphicFrameMk id="4" creationId="{5E07F10E-515E-4A50-9317-1867EF790047}"/>
          </ac:graphicFrameMkLst>
        </pc:graphicFrameChg>
      </pc:sldChg>
      <pc:sldChg chg="addSp modSp">
        <pc:chgData name="Sriranjani Sridharan" userId="7185c45f-e00e-435b-b3d3-536927de79ca" providerId="ADAL" clId="{6610ED67-D1A9-4D92-BC54-B10F61445E8D}" dt="2020-05-25T16:34:17.576" v="134"/>
        <pc:sldMkLst>
          <pc:docMk/>
          <pc:sldMk cId="1363253857" sldId="278"/>
        </pc:sldMkLst>
        <pc:spChg chg="mod">
          <ac:chgData name="Sriranjani Sridharan" userId="7185c45f-e00e-435b-b3d3-536927de79ca" providerId="ADAL" clId="{6610ED67-D1A9-4D92-BC54-B10F61445E8D}" dt="2020-05-25T16:25:57.541" v="34" actId="27636"/>
          <ac:spMkLst>
            <pc:docMk/>
            <pc:sldMk cId="1363253857" sldId="278"/>
            <ac:spMk id="2" creationId="{FD70B24D-B96B-4057-AFF6-7B5BD62A6283}"/>
          </ac:spMkLst>
        </pc:spChg>
        <pc:spChg chg="add">
          <ac:chgData name="Sriranjani Sridharan" userId="7185c45f-e00e-435b-b3d3-536927de79ca" providerId="ADAL" clId="{6610ED67-D1A9-4D92-BC54-B10F61445E8D}" dt="2020-05-25T16:34:17.576" v="134"/>
          <ac:spMkLst>
            <pc:docMk/>
            <pc:sldMk cId="1363253857" sldId="278"/>
            <ac:spMk id="6" creationId="{93E8E001-B707-4740-A2A2-3E8F5A58C617}"/>
          </ac:spMkLst>
        </pc:spChg>
      </pc:sldChg>
      <pc:sldChg chg="addSp modSp">
        <pc:chgData name="Sriranjani Sridharan" userId="7185c45f-e00e-435b-b3d3-536927de79ca" providerId="ADAL" clId="{6610ED67-D1A9-4D92-BC54-B10F61445E8D}" dt="2020-05-25T16:34:19.089" v="135"/>
        <pc:sldMkLst>
          <pc:docMk/>
          <pc:sldMk cId="3987678833" sldId="279"/>
        </pc:sldMkLst>
        <pc:spChg chg="mod">
          <ac:chgData name="Sriranjani Sridharan" userId="7185c45f-e00e-435b-b3d3-536927de79ca" providerId="ADAL" clId="{6610ED67-D1A9-4D92-BC54-B10F61445E8D}" dt="2020-05-25T16:25:57.551" v="35" actId="27636"/>
          <ac:spMkLst>
            <pc:docMk/>
            <pc:sldMk cId="3987678833" sldId="279"/>
            <ac:spMk id="2" creationId="{608B641F-43E5-4D1A-8E4B-9929B14FDAC8}"/>
          </ac:spMkLst>
        </pc:spChg>
        <pc:spChg chg="add">
          <ac:chgData name="Sriranjani Sridharan" userId="7185c45f-e00e-435b-b3d3-536927de79ca" providerId="ADAL" clId="{6610ED67-D1A9-4D92-BC54-B10F61445E8D}" dt="2020-05-25T16:34:19.089" v="135"/>
          <ac:spMkLst>
            <pc:docMk/>
            <pc:sldMk cId="3987678833" sldId="279"/>
            <ac:spMk id="6" creationId="{C96EEE83-0A6E-40C8-BDCD-35C4C436F44A}"/>
          </ac:spMkLst>
        </pc:spChg>
      </pc:sldChg>
      <pc:sldChg chg="addSp modSp">
        <pc:chgData name="Sriranjani Sridharan" userId="7185c45f-e00e-435b-b3d3-536927de79ca" providerId="ADAL" clId="{6610ED67-D1A9-4D92-BC54-B10F61445E8D}" dt="2020-05-25T16:34:22.152" v="136"/>
        <pc:sldMkLst>
          <pc:docMk/>
          <pc:sldMk cId="2473069086" sldId="280"/>
        </pc:sldMkLst>
        <pc:spChg chg="mod">
          <ac:chgData name="Sriranjani Sridharan" userId="7185c45f-e00e-435b-b3d3-536927de79ca" providerId="ADAL" clId="{6610ED67-D1A9-4D92-BC54-B10F61445E8D}" dt="2020-05-25T16:25:57.556" v="36" actId="27636"/>
          <ac:spMkLst>
            <pc:docMk/>
            <pc:sldMk cId="2473069086" sldId="280"/>
            <ac:spMk id="2" creationId="{97105020-2EA4-4A05-8D64-77FFDD3D84E0}"/>
          </ac:spMkLst>
        </pc:spChg>
        <pc:spChg chg="add">
          <ac:chgData name="Sriranjani Sridharan" userId="7185c45f-e00e-435b-b3d3-536927de79ca" providerId="ADAL" clId="{6610ED67-D1A9-4D92-BC54-B10F61445E8D}" dt="2020-05-25T16:34:22.152" v="136"/>
          <ac:spMkLst>
            <pc:docMk/>
            <pc:sldMk cId="2473069086" sldId="280"/>
            <ac:spMk id="6" creationId="{A358D3C6-BA15-4F33-BC5B-E23C64354F8D}"/>
          </ac:spMkLst>
        </pc:spChg>
      </pc:sldChg>
      <pc:sldChg chg="addSp modSp">
        <pc:chgData name="Sriranjani Sridharan" userId="7185c45f-e00e-435b-b3d3-536927de79ca" providerId="ADAL" clId="{6610ED67-D1A9-4D92-BC54-B10F61445E8D}" dt="2020-05-25T16:34:09.978" v="133" actId="404"/>
        <pc:sldMkLst>
          <pc:docMk/>
          <pc:sldMk cId="1869211905" sldId="281"/>
        </pc:sldMkLst>
        <pc:spChg chg="mod">
          <ac:chgData name="Sriranjani Sridharan" userId="7185c45f-e00e-435b-b3d3-536927de79ca" providerId="ADAL" clId="{6610ED67-D1A9-4D92-BC54-B10F61445E8D}" dt="2020-05-25T16:25:57.538" v="33" actId="27636"/>
          <ac:spMkLst>
            <pc:docMk/>
            <pc:sldMk cId="1869211905" sldId="281"/>
            <ac:spMk id="2" creationId="{118D723B-5772-4524-84B1-93F0594CDC3F}"/>
          </ac:spMkLst>
        </pc:spChg>
        <pc:spChg chg="mod">
          <ac:chgData name="Sriranjani Sridharan" userId="7185c45f-e00e-435b-b3d3-536927de79ca" providerId="ADAL" clId="{6610ED67-D1A9-4D92-BC54-B10F61445E8D}" dt="2020-05-25T16:34:09.978" v="133" actId="404"/>
          <ac:spMkLst>
            <pc:docMk/>
            <pc:sldMk cId="1869211905" sldId="281"/>
            <ac:spMk id="3" creationId="{710DC2A2-98E0-44A9-88A1-114551AFE232}"/>
          </ac:spMkLst>
        </pc:spChg>
        <pc:spChg chg="add">
          <ac:chgData name="Sriranjani Sridharan" userId="7185c45f-e00e-435b-b3d3-536927de79ca" providerId="ADAL" clId="{6610ED67-D1A9-4D92-BC54-B10F61445E8D}" dt="2020-05-25T16:33:59.336" v="131"/>
          <ac:spMkLst>
            <pc:docMk/>
            <pc:sldMk cId="1869211905" sldId="281"/>
            <ac:spMk id="5" creationId="{E2040520-AF68-45F2-9AC7-B81BC32B671B}"/>
          </ac:spMkLst>
        </pc:spChg>
      </pc:sldChg>
      <pc:sldChg chg="addSp modSp">
        <pc:chgData name="Sriranjani Sridharan" userId="7185c45f-e00e-435b-b3d3-536927de79ca" providerId="ADAL" clId="{6610ED67-D1A9-4D92-BC54-B10F61445E8D}" dt="2020-05-25T16:34:25.890" v="139" actId="1035"/>
        <pc:sldMkLst>
          <pc:docMk/>
          <pc:sldMk cId="1621878303" sldId="282"/>
        </pc:sldMkLst>
        <pc:spChg chg="mod">
          <ac:chgData name="Sriranjani Sridharan" userId="7185c45f-e00e-435b-b3d3-536927de79ca" providerId="ADAL" clId="{6610ED67-D1A9-4D92-BC54-B10F61445E8D}" dt="2020-05-25T16:25:57.559" v="37" actId="27636"/>
          <ac:spMkLst>
            <pc:docMk/>
            <pc:sldMk cId="1621878303" sldId="282"/>
            <ac:spMk id="2" creationId="{8480007F-03CC-4AE0-8E09-567AA6D59132}"/>
          </ac:spMkLst>
        </pc:spChg>
        <pc:spChg chg="add mod">
          <ac:chgData name="Sriranjani Sridharan" userId="7185c45f-e00e-435b-b3d3-536927de79ca" providerId="ADAL" clId="{6610ED67-D1A9-4D92-BC54-B10F61445E8D}" dt="2020-05-25T16:34:25.890" v="139" actId="1035"/>
          <ac:spMkLst>
            <pc:docMk/>
            <pc:sldMk cId="1621878303" sldId="282"/>
            <ac:spMk id="6" creationId="{20395D9B-C93F-4907-96D2-A38C9B489796}"/>
          </ac:spMkLst>
        </pc:spChg>
      </pc:sldChg>
      <pc:sldChg chg="addSp modSp">
        <pc:chgData name="Sriranjani Sridharan" userId="7185c45f-e00e-435b-b3d3-536927de79ca" providerId="ADAL" clId="{6610ED67-D1A9-4D92-BC54-B10F61445E8D}" dt="2020-05-25T16:34:28.048" v="140"/>
        <pc:sldMkLst>
          <pc:docMk/>
          <pc:sldMk cId="3413201463" sldId="283"/>
        </pc:sldMkLst>
        <pc:spChg chg="mod">
          <ac:chgData name="Sriranjani Sridharan" userId="7185c45f-e00e-435b-b3d3-536927de79ca" providerId="ADAL" clId="{6610ED67-D1A9-4D92-BC54-B10F61445E8D}" dt="2020-05-25T16:25:57.568" v="38" actId="27636"/>
          <ac:spMkLst>
            <pc:docMk/>
            <pc:sldMk cId="3413201463" sldId="283"/>
            <ac:spMk id="2" creationId="{49B59CEE-CEBC-4F25-B5DD-0050E9DE6367}"/>
          </ac:spMkLst>
        </pc:spChg>
        <pc:spChg chg="add">
          <ac:chgData name="Sriranjani Sridharan" userId="7185c45f-e00e-435b-b3d3-536927de79ca" providerId="ADAL" clId="{6610ED67-D1A9-4D92-BC54-B10F61445E8D}" dt="2020-05-25T16:34:28.048" v="140"/>
          <ac:spMkLst>
            <pc:docMk/>
            <pc:sldMk cId="3413201463" sldId="283"/>
            <ac:spMk id="6" creationId="{60031A8B-F2B4-4484-A427-316B0B1FF9C8}"/>
          </ac:spMkLst>
        </pc:spChg>
      </pc:sldChg>
      <pc:sldChg chg="addSp modSp">
        <pc:chgData name="Sriranjani Sridharan" userId="7185c45f-e00e-435b-b3d3-536927de79ca" providerId="ADAL" clId="{6610ED67-D1A9-4D92-BC54-B10F61445E8D}" dt="2020-05-25T16:34:30.408" v="143" actId="1035"/>
        <pc:sldMkLst>
          <pc:docMk/>
          <pc:sldMk cId="1833001747" sldId="284"/>
        </pc:sldMkLst>
        <pc:spChg chg="mod">
          <ac:chgData name="Sriranjani Sridharan" userId="7185c45f-e00e-435b-b3d3-536927de79ca" providerId="ADAL" clId="{6610ED67-D1A9-4D92-BC54-B10F61445E8D}" dt="2020-05-25T16:25:57.572" v="39" actId="27636"/>
          <ac:spMkLst>
            <pc:docMk/>
            <pc:sldMk cId="1833001747" sldId="284"/>
            <ac:spMk id="2" creationId="{6024E147-FBF0-418E-9C91-E9EDCE686DB7}"/>
          </ac:spMkLst>
        </pc:spChg>
        <pc:spChg chg="add mod">
          <ac:chgData name="Sriranjani Sridharan" userId="7185c45f-e00e-435b-b3d3-536927de79ca" providerId="ADAL" clId="{6610ED67-D1A9-4D92-BC54-B10F61445E8D}" dt="2020-05-25T16:34:30.408" v="143" actId="1035"/>
          <ac:spMkLst>
            <pc:docMk/>
            <pc:sldMk cId="1833001747" sldId="284"/>
            <ac:spMk id="6" creationId="{4AAF1777-F355-451B-82CA-8928A4150476}"/>
          </ac:spMkLst>
        </pc:spChg>
      </pc:sldChg>
      <pc:sldChg chg="addSp modSp">
        <pc:chgData name="Sriranjani Sridharan" userId="7185c45f-e00e-435b-b3d3-536927de79ca" providerId="ADAL" clId="{6610ED67-D1A9-4D92-BC54-B10F61445E8D}" dt="2020-05-25T16:34:45.186" v="149" actId="1076"/>
        <pc:sldMkLst>
          <pc:docMk/>
          <pc:sldMk cId="2655082085" sldId="285"/>
        </pc:sldMkLst>
        <pc:spChg chg="mod">
          <ac:chgData name="Sriranjani Sridharan" userId="7185c45f-e00e-435b-b3d3-536927de79ca" providerId="ADAL" clId="{6610ED67-D1A9-4D92-BC54-B10F61445E8D}" dt="2020-05-25T16:25:57.603" v="44" actId="27636"/>
          <ac:spMkLst>
            <pc:docMk/>
            <pc:sldMk cId="2655082085" sldId="285"/>
            <ac:spMk id="3" creationId="{5CEADFCD-7620-4F6E-A78D-2ED9E9B2A291}"/>
          </ac:spMkLst>
        </pc:spChg>
        <pc:spChg chg="add mod">
          <ac:chgData name="Sriranjani Sridharan" userId="7185c45f-e00e-435b-b3d3-536927de79ca" providerId="ADAL" clId="{6610ED67-D1A9-4D92-BC54-B10F61445E8D}" dt="2020-05-25T16:34:45.186" v="149" actId="1076"/>
          <ac:spMkLst>
            <pc:docMk/>
            <pc:sldMk cId="2655082085" sldId="285"/>
            <ac:spMk id="4" creationId="{5E7A5BAB-6EC8-497F-B849-56522CEC4FBA}"/>
          </ac:spMkLst>
        </pc:spChg>
      </pc:sldChg>
      <pc:sldChg chg="addSp modSp">
        <pc:chgData name="Sriranjani Sridharan" userId="7185c45f-e00e-435b-b3d3-536927de79ca" providerId="ADAL" clId="{6610ED67-D1A9-4D92-BC54-B10F61445E8D}" dt="2020-05-25T16:34:31.926" v="144"/>
        <pc:sldMkLst>
          <pc:docMk/>
          <pc:sldMk cId="2027760074" sldId="286"/>
        </pc:sldMkLst>
        <pc:spChg chg="mod">
          <ac:chgData name="Sriranjani Sridharan" userId="7185c45f-e00e-435b-b3d3-536927de79ca" providerId="ADAL" clId="{6610ED67-D1A9-4D92-BC54-B10F61445E8D}" dt="2020-05-25T16:25:57.576" v="40" actId="27636"/>
          <ac:spMkLst>
            <pc:docMk/>
            <pc:sldMk cId="2027760074" sldId="286"/>
            <ac:spMk id="2" creationId="{37127A93-19FD-4D43-9029-C36852DEDD82}"/>
          </ac:spMkLst>
        </pc:spChg>
        <pc:spChg chg="add">
          <ac:chgData name="Sriranjani Sridharan" userId="7185c45f-e00e-435b-b3d3-536927de79ca" providerId="ADAL" clId="{6610ED67-D1A9-4D92-BC54-B10F61445E8D}" dt="2020-05-25T16:34:31.926" v="144"/>
          <ac:spMkLst>
            <pc:docMk/>
            <pc:sldMk cId="2027760074" sldId="286"/>
            <ac:spMk id="7" creationId="{A5BF25A8-F66E-4909-86F7-12DDA4A115F3}"/>
          </ac:spMkLst>
        </pc:spChg>
      </pc:sldChg>
      <pc:sldChg chg="addSp modSp">
        <pc:chgData name="Sriranjani Sridharan" userId="7185c45f-e00e-435b-b3d3-536927de79ca" providerId="ADAL" clId="{6610ED67-D1A9-4D92-BC54-B10F61445E8D}" dt="2020-05-25T16:34:32.911" v="145"/>
        <pc:sldMkLst>
          <pc:docMk/>
          <pc:sldMk cId="601847720" sldId="287"/>
        </pc:sldMkLst>
        <pc:spChg chg="mod">
          <ac:chgData name="Sriranjani Sridharan" userId="7185c45f-e00e-435b-b3d3-536927de79ca" providerId="ADAL" clId="{6610ED67-D1A9-4D92-BC54-B10F61445E8D}" dt="2020-05-25T16:25:57.584" v="41" actId="27636"/>
          <ac:spMkLst>
            <pc:docMk/>
            <pc:sldMk cId="601847720" sldId="287"/>
            <ac:spMk id="2" creationId="{860C914B-C573-402D-9D54-CDB2C8A1B40C}"/>
          </ac:spMkLst>
        </pc:spChg>
        <pc:spChg chg="add">
          <ac:chgData name="Sriranjani Sridharan" userId="7185c45f-e00e-435b-b3d3-536927de79ca" providerId="ADAL" clId="{6610ED67-D1A9-4D92-BC54-B10F61445E8D}" dt="2020-05-25T16:34:32.911" v="145"/>
          <ac:spMkLst>
            <pc:docMk/>
            <pc:sldMk cId="601847720" sldId="287"/>
            <ac:spMk id="5" creationId="{AD3077B3-DD4B-4563-BDED-6E23812032F4}"/>
          </ac:spMkLst>
        </pc:spChg>
      </pc:sldChg>
      <pc:sldChg chg="addSp modSp">
        <pc:chgData name="Sriranjani Sridharan" userId="7185c45f-e00e-435b-b3d3-536927de79ca" providerId="ADAL" clId="{6610ED67-D1A9-4D92-BC54-B10F61445E8D}" dt="2020-05-25T16:34:35.150" v="146"/>
        <pc:sldMkLst>
          <pc:docMk/>
          <pc:sldMk cId="3938787682" sldId="288"/>
        </pc:sldMkLst>
        <pc:spChg chg="mod">
          <ac:chgData name="Sriranjani Sridharan" userId="7185c45f-e00e-435b-b3d3-536927de79ca" providerId="ADAL" clId="{6610ED67-D1A9-4D92-BC54-B10F61445E8D}" dt="2020-05-25T16:25:57.588" v="42" actId="27636"/>
          <ac:spMkLst>
            <pc:docMk/>
            <pc:sldMk cId="3938787682" sldId="288"/>
            <ac:spMk id="2" creationId="{4463D5FC-C592-436F-9B94-608E41155704}"/>
          </ac:spMkLst>
        </pc:spChg>
        <pc:spChg chg="add">
          <ac:chgData name="Sriranjani Sridharan" userId="7185c45f-e00e-435b-b3d3-536927de79ca" providerId="ADAL" clId="{6610ED67-D1A9-4D92-BC54-B10F61445E8D}" dt="2020-05-25T16:34:35.150" v="146"/>
          <ac:spMkLst>
            <pc:docMk/>
            <pc:sldMk cId="3938787682" sldId="288"/>
            <ac:spMk id="5" creationId="{608FACE0-69A2-41EF-82EE-C162900C9CFA}"/>
          </ac:spMkLst>
        </pc:spChg>
      </pc:sldChg>
      <pc:sldChg chg="del">
        <pc:chgData name="Sriranjani Sridharan" userId="7185c45f-e00e-435b-b3d3-536927de79ca" providerId="ADAL" clId="{6610ED67-D1A9-4D92-BC54-B10F61445E8D}" dt="2020-05-25T16:24:56.955" v="13" actId="2696"/>
        <pc:sldMkLst>
          <pc:docMk/>
          <pc:sldMk cId="2240404221" sldId="289"/>
        </pc:sldMkLst>
      </pc:sldChg>
      <pc:sldChg chg="addSp modSp add">
        <pc:chgData name="Sriranjani Sridharan" userId="7185c45f-e00e-435b-b3d3-536927de79ca" providerId="ADAL" clId="{6610ED67-D1A9-4D92-BC54-B10F61445E8D}" dt="2020-05-25T16:34:48.328" v="150"/>
        <pc:sldMkLst>
          <pc:docMk/>
          <pc:sldMk cId="972547798" sldId="290"/>
        </pc:sldMkLst>
        <pc:spChg chg="mod">
          <ac:chgData name="Sriranjani Sridharan" userId="7185c45f-e00e-435b-b3d3-536927de79ca" providerId="ADAL" clId="{6610ED67-D1A9-4D92-BC54-B10F61445E8D}" dt="2020-05-25T16:24:53.606" v="12" actId="20577"/>
          <ac:spMkLst>
            <pc:docMk/>
            <pc:sldMk cId="972547798" sldId="290"/>
            <ac:spMk id="2" creationId="{EA8F43B3-AB9C-461C-A1CB-237ABFA210D9}"/>
          </ac:spMkLst>
        </pc:spChg>
        <pc:spChg chg="mod">
          <ac:chgData name="Sriranjani Sridharan" userId="7185c45f-e00e-435b-b3d3-536927de79ca" providerId="ADAL" clId="{6610ED67-D1A9-4D92-BC54-B10F61445E8D}" dt="2020-05-25T16:25:57.607" v="45" actId="27636"/>
          <ac:spMkLst>
            <pc:docMk/>
            <pc:sldMk cId="972547798" sldId="290"/>
            <ac:spMk id="3" creationId="{8B0559A5-A618-4340-BFBB-BBC3ACFD7105}"/>
          </ac:spMkLst>
        </pc:spChg>
        <pc:spChg chg="add">
          <ac:chgData name="Sriranjani Sridharan" userId="7185c45f-e00e-435b-b3d3-536927de79ca" providerId="ADAL" clId="{6610ED67-D1A9-4D92-BC54-B10F61445E8D}" dt="2020-05-25T16:34:48.328" v="150"/>
          <ac:spMkLst>
            <pc:docMk/>
            <pc:sldMk cId="972547798" sldId="290"/>
            <ac:spMk id="4" creationId="{41A970ED-3D24-4812-9471-91E4F95CF628}"/>
          </ac:spMkLst>
        </pc:spChg>
      </pc:sldChg>
      <pc:sldChg chg="add del">
        <pc:chgData name="Sriranjani Sridharan" userId="7185c45f-e00e-435b-b3d3-536927de79ca" providerId="ADAL" clId="{6610ED67-D1A9-4D92-BC54-B10F61445E8D}" dt="2020-05-25T16:24:36.390" v="1" actId="2696"/>
        <pc:sldMkLst>
          <pc:docMk/>
          <pc:sldMk cId="3940922738" sldId="290"/>
        </pc:sldMkLst>
      </pc:sldChg>
    </pc:docChg>
  </pc:docChgLst>
  <pc:docChgLst>
    <pc:chgData name="Sriranjani Sridharan" userId="7185c45f-e00e-435b-b3d3-536927de79ca" providerId="ADAL" clId="{8751CDF7-8DE7-4921-8D70-92D0F2E77B96}"/>
    <pc:docChg chg="undo custSel mod addSld delSld modSld sldOrd">
      <pc:chgData name="Sriranjani Sridharan" userId="7185c45f-e00e-435b-b3d3-536927de79ca" providerId="ADAL" clId="{8751CDF7-8DE7-4921-8D70-92D0F2E77B96}" dt="2020-05-25T16:12:58.433" v="911" actId="20577"/>
      <pc:docMkLst>
        <pc:docMk/>
      </pc:docMkLst>
      <pc:sldChg chg="addSp delSp modSp mod setBg setClrOvrMap delDesignElem">
        <pc:chgData name="Sriranjani Sridharan" userId="7185c45f-e00e-435b-b3d3-536927de79ca" providerId="ADAL" clId="{8751CDF7-8DE7-4921-8D70-92D0F2E77B96}" dt="2020-05-25T16:01:41.805" v="616" actId="27636"/>
        <pc:sldMkLst>
          <pc:docMk/>
          <pc:sldMk cId="1717452029" sldId="256"/>
        </pc:sldMkLst>
        <pc:spChg chg="mod">
          <ac:chgData name="Sriranjani Sridharan" userId="7185c45f-e00e-435b-b3d3-536927de79ca" providerId="ADAL" clId="{8751CDF7-8DE7-4921-8D70-92D0F2E77B96}" dt="2020-05-25T16:01:41.805" v="616" actId="27636"/>
          <ac:spMkLst>
            <pc:docMk/>
            <pc:sldMk cId="1717452029" sldId="256"/>
            <ac:spMk id="2" creationId="{F8C05C4D-59E6-4756-8A0A-923E50B6A060}"/>
          </ac:spMkLst>
        </pc:spChg>
        <pc:spChg chg="mod">
          <ac:chgData name="Sriranjani Sridharan" userId="7185c45f-e00e-435b-b3d3-536927de79ca" providerId="ADAL" clId="{8751CDF7-8DE7-4921-8D70-92D0F2E77B96}" dt="2020-05-25T16:01:25.436" v="612"/>
          <ac:spMkLst>
            <pc:docMk/>
            <pc:sldMk cId="1717452029" sldId="256"/>
            <ac:spMk id="3" creationId="{A1184370-57B9-422B-9C40-A727C2F3AE83}"/>
          </ac:spMkLst>
        </pc:spChg>
        <pc:spChg chg="add del">
          <ac:chgData name="Sriranjani Sridharan" userId="7185c45f-e00e-435b-b3d3-536927de79ca" providerId="ADAL" clId="{8751CDF7-8DE7-4921-8D70-92D0F2E77B96}" dt="2020-05-25T15:45:15.830" v="384" actId="26606"/>
          <ac:spMkLst>
            <pc:docMk/>
            <pc:sldMk cId="1717452029" sldId="256"/>
            <ac:spMk id="5" creationId="{CA3FC43A-F2E5-409E-8C82-7DC3B69EA268}"/>
          </ac:spMkLst>
        </pc:spChg>
        <pc:spChg chg="add del">
          <ac:chgData name="Sriranjani Sridharan" userId="7185c45f-e00e-435b-b3d3-536927de79ca" providerId="ADAL" clId="{8751CDF7-8DE7-4921-8D70-92D0F2E77B96}" dt="2020-05-25T15:45:15.830" v="384" actId="26606"/>
          <ac:spMkLst>
            <pc:docMk/>
            <pc:sldMk cId="1717452029" sldId="256"/>
            <ac:spMk id="6" creationId="{1EEBFF7B-A218-4767-9A82-7ADFE8C9390D}"/>
          </ac:spMkLst>
        </pc:spChg>
        <pc:spChg chg="mod">
          <ac:chgData name="Sriranjani Sridharan" userId="7185c45f-e00e-435b-b3d3-536927de79ca" providerId="ADAL" clId="{8751CDF7-8DE7-4921-8D70-92D0F2E77B96}" dt="2020-05-25T15:53:02.744" v="460" actId="27636"/>
          <ac:spMkLst>
            <pc:docMk/>
            <pc:sldMk cId="1717452029" sldId="256"/>
            <ac:spMk id="7" creationId="{6F9EF3BD-3383-4B63-AF9E-7A589ED1F1F0}"/>
          </ac:spMkLst>
        </pc:spChg>
        <pc:spChg chg="add del">
          <ac:chgData name="Sriranjani Sridharan" userId="7185c45f-e00e-435b-b3d3-536927de79ca" providerId="ADAL" clId="{8751CDF7-8DE7-4921-8D70-92D0F2E77B96}" dt="2020-05-25T15:45:17.346" v="386" actId="26606"/>
          <ac:spMkLst>
            <pc:docMk/>
            <pc:sldMk cId="1717452029" sldId="256"/>
            <ac:spMk id="9" creationId="{8BA3D8AB-075F-4BA0-86FD-E58CCD85BC6E}"/>
          </ac:spMkLst>
        </pc:spChg>
        <pc:spChg chg="add del">
          <ac:chgData name="Sriranjani Sridharan" userId="7185c45f-e00e-435b-b3d3-536927de79ca" providerId="ADAL" clId="{8751CDF7-8DE7-4921-8D70-92D0F2E77B96}" dt="2020-05-25T15:45:17.346" v="386" actId="26606"/>
          <ac:spMkLst>
            <pc:docMk/>
            <pc:sldMk cId="1717452029" sldId="256"/>
            <ac:spMk id="11" creationId="{33801627-6861-4EA9-BE98-E0CE33A894D9}"/>
          </ac:spMkLst>
        </pc:spChg>
        <pc:spChg chg="add del">
          <ac:chgData name="Sriranjani Sridharan" userId="7185c45f-e00e-435b-b3d3-536927de79ca" providerId="ADAL" clId="{8751CDF7-8DE7-4921-8D70-92D0F2E77B96}" dt="2020-05-25T15:45:17.346" v="386" actId="26606"/>
          <ac:spMkLst>
            <pc:docMk/>
            <pc:sldMk cId="1717452029" sldId="256"/>
            <ac:spMk id="13" creationId="{93C1483F-490E-4C8A-8765-1F8AF0C67D5F}"/>
          </ac:spMkLst>
        </pc:spChg>
        <pc:spChg chg="add del">
          <ac:chgData name="Sriranjani Sridharan" userId="7185c45f-e00e-435b-b3d3-536927de79ca" providerId="ADAL" clId="{8751CDF7-8DE7-4921-8D70-92D0F2E77B96}" dt="2020-05-25T15:45:17.346" v="386" actId="26606"/>
          <ac:spMkLst>
            <pc:docMk/>
            <pc:sldMk cId="1717452029" sldId="256"/>
            <ac:spMk id="15" creationId="{0249BF42-D05C-4553-9417-7B8695759291}"/>
          </ac:spMkLst>
        </pc:spChg>
        <pc:spChg chg="add del">
          <ac:chgData name="Sriranjani Sridharan" userId="7185c45f-e00e-435b-b3d3-536927de79ca" providerId="ADAL" clId="{8751CDF7-8DE7-4921-8D70-92D0F2E77B96}" dt="2020-05-25T15:45:19.726" v="388" actId="26606"/>
          <ac:spMkLst>
            <pc:docMk/>
            <pc:sldMk cId="1717452029" sldId="256"/>
            <ac:spMk id="17" creationId="{594710DA-1DB4-42E4-845A-4625DA80D36B}"/>
          </ac:spMkLst>
        </pc:spChg>
        <pc:spChg chg="add del">
          <ac:chgData name="Sriranjani Sridharan" userId="7185c45f-e00e-435b-b3d3-536927de79ca" providerId="ADAL" clId="{8751CDF7-8DE7-4921-8D70-92D0F2E77B96}" dt="2020-05-25T15:45:19.726" v="388" actId="26606"/>
          <ac:spMkLst>
            <pc:docMk/>
            <pc:sldMk cId="1717452029" sldId="256"/>
            <ac:spMk id="21" creationId="{5DB0431E-0B04-44A1-9C51-531E28D18A60}"/>
          </ac:spMkLst>
        </pc:spChg>
        <pc:spChg chg="add del">
          <ac:chgData name="Sriranjani Sridharan" userId="7185c45f-e00e-435b-b3d3-536927de79ca" providerId="ADAL" clId="{8751CDF7-8DE7-4921-8D70-92D0F2E77B96}" dt="2020-05-25T15:45:19.726" v="388" actId="26606"/>
          <ac:spMkLst>
            <pc:docMk/>
            <pc:sldMk cId="1717452029" sldId="256"/>
            <ac:spMk id="22" creationId="{6B424749-EEE0-49C9-9ABF-97B171A3EA00}"/>
          </ac:spMkLst>
        </pc:spChg>
        <pc:spChg chg="add del">
          <ac:chgData name="Sriranjani Sridharan" userId="7185c45f-e00e-435b-b3d3-536927de79ca" providerId="ADAL" clId="{8751CDF7-8DE7-4921-8D70-92D0F2E77B96}" dt="2020-05-25T16:01:21.108" v="600" actId="26606"/>
          <ac:spMkLst>
            <pc:docMk/>
            <pc:sldMk cId="1717452029" sldId="256"/>
            <ac:spMk id="23" creationId="{46DBB1A9-22FF-46E7-97B9-AE54774753DD}"/>
          </ac:spMkLst>
        </pc:spChg>
        <pc:spChg chg="add del">
          <ac:chgData name="Sriranjani Sridharan" userId="7185c45f-e00e-435b-b3d3-536927de79ca" providerId="ADAL" clId="{8751CDF7-8DE7-4921-8D70-92D0F2E77B96}" dt="2020-05-25T15:45:33.545" v="392" actId="26606"/>
          <ac:spMkLst>
            <pc:docMk/>
            <pc:sldMk cId="1717452029" sldId="256"/>
            <ac:spMk id="26" creationId="{594710DA-1DB4-42E4-845A-4625DA80D36B}"/>
          </ac:spMkLst>
        </pc:spChg>
        <pc:spChg chg="add del">
          <ac:chgData name="Sriranjani Sridharan" userId="7185c45f-e00e-435b-b3d3-536927de79ca" providerId="ADAL" clId="{8751CDF7-8DE7-4921-8D70-92D0F2E77B96}" dt="2020-05-25T15:45:33.545" v="392" actId="26606"/>
          <ac:spMkLst>
            <pc:docMk/>
            <pc:sldMk cId="1717452029" sldId="256"/>
            <ac:spMk id="27" creationId="{5DB0431E-0B04-44A1-9C51-531E28D18A60}"/>
          </ac:spMkLst>
        </pc:spChg>
        <pc:spChg chg="add del">
          <ac:chgData name="Sriranjani Sridharan" userId="7185c45f-e00e-435b-b3d3-536927de79ca" providerId="ADAL" clId="{8751CDF7-8DE7-4921-8D70-92D0F2E77B96}" dt="2020-05-25T15:45:33.545" v="392" actId="26606"/>
          <ac:spMkLst>
            <pc:docMk/>
            <pc:sldMk cId="1717452029" sldId="256"/>
            <ac:spMk id="28" creationId="{6B424749-EEE0-49C9-9ABF-97B171A3EA00}"/>
          </ac:spMkLst>
        </pc:spChg>
        <pc:spChg chg="add del">
          <ac:chgData name="Sriranjani Sridharan" userId="7185c45f-e00e-435b-b3d3-536927de79ca" providerId="ADAL" clId="{8751CDF7-8DE7-4921-8D70-92D0F2E77B96}" dt="2020-05-25T15:45:41.043" v="394" actId="26606"/>
          <ac:spMkLst>
            <pc:docMk/>
            <pc:sldMk cId="1717452029" sldId="256"/>
            <ac:spMk id="30" creationId="{8BA3D8AB-075F-4BA0-86FD-E58CCD85BC6E}"/>
          </ac:spMkLst>
        </pc:spChg>
        <pc:spChg chg="add del">
          <ac:chgData name="Sriranjani Sridharan" userId="7185c45f-e00e-435b-b3d3-536927de79ca" providerId="ADAL" clId="{8751CDF7-8DE7-4921-8D70-92D0F2E77B96}" dt="2020-05-25T15:45:41.043" v="394" actId="26606"/>
          <ac:spMkLst>
            <pc:docMk/>
            <pc:sldMk cId="1717452029" sldId="256"/>
            <ac:spMk id="31" creationId="{C2F614DA-B02F-4FFD-96B0-85F2695C56D3}"/>
          </ac:spMkLst>
        </pc:spChg>
        <pc:spChg chg="add del">
          <ac:chgData name="Sriranjani Sridharan" userId="7185c45f-e00e-435b-b3d3-536927de79ca" providerId="ADAL" clId="{8751CDF7-8DE7-4921-8D70-92D0F2E77B96}" dt="2020-05-25T15:45:41.043" v="394" actId="26606"/>
          <ac:spMkLst>
            <pc:docMk/>
            <pc:sldMk cId="1717452029" sldId="256"/>
            <ac:spMk id="32" creationId="{5476B3A5-493A-486E-9673-07E096C0A1FB}"/>
          </ac:spMkLst>
        </pc:spChg>
        <pc:spChg chg="add del">
          <ac:chgData name="Sriranjani Sridharan" userId="7185c45f-e00e-435b-b3d3-536927de79ca" providerId="ADAL" clId="{8751CDF7-8DE7-4921-8D70-92D0F2E77B96}" dt="2020-05-25T15:45:45.784" v="396" actId="26606"/>
          <ac:spMkLst>
            <pc:docMk/>
            <pc:sldMk cId="1717452029" sldId="256"/>
            <ac:spMk id="34" creationId="{8BA3D8AB-075F-4BA0-86FD-E58CCD85BC6E}"/>
          </ac:spMkLst>
        </pc:spChg>
        <pc:spChg chg="add del">
          <ac:chgData name="Sriranjani Sridharan" userId="7185c45f-e00e-435b-b3d3-536927de79ca" providerId="ADAL" clId="{8751CDF7-8DE7-4921-8D70-92D0F2E77B96}" dt="2020-05-25T15:45:45.784" v="396" actId="26606"/>
          <ac:spMkLst>
            <pc:docMk/>
            <pc:sldMk cId="1717452029" sldId="256"/>
            <ac:spMk id="35" creationId="{0AE80D91-18AA-438F-BFF4-E6BABFDFBABE}"/>
          </ac:spMkLst>
        </pc:spChg>
        <pc:spChg chg="add del">
          <ac:chgData name="Sriranjani Sridharan" userId="7185c45f-e00e-435b-b3d3-536927de79ca" providerId="ADAL" clId="{8751CDF7-8DE7-4921-8D70-92D0F2E77B96}" dt="2020-05-25T15:45:45.784" v="396" actId="26606"/>
          <ac:spMkLst>
            <pc:docMk/>
            <pc:sldMk cId="1717452029" sldId="256"/>
            <ac:spMk id="36" creationId="{EF05C5AB-8A34-4DF3-AB54-AD74AA4324E8}"/>
          </ac:spMkLst>
        </pc:spChg>
        <pc:spChg chg="add del">
          <ac:chgData name="Sriranjani Sridharan" userId="7185c45f-e00e-435b-b3d3-536927de79ca" providerId="ADAL" clId="{8751CDF7-8DE7-4921-8D70-92D0F2E77B96}" dt="2020-05-25T15:45:45.784" v="396" actId="26606"/>
          <ac:spMkLst>
            <pc:docMk/>
            <pc:sldMk cId="1717452029" sldId="256"/>
            <ac:spMk id="37" creationId="{AA3B856C-9196-4702-BED7-5733C7EAA667}"/>
          </ac:spMkLst>
        </pc:spChg>
        <pc:spChg chg="add del">
          <ac:chgData name="Sriranjani Sridharan" userId="7185c45f-e00e-435b-b3d3-536927de79ca" providerId="ADAL" clId="{8751CDF7-8DE7-4921-8D70-92D0F2E77B96}" dt="2020-05-25T15:45:48.449" v="398" actId="26606"/>
          <ac:spMkLst>
            <pc:docMk/>
            <pc:sldMk cId="1717452029" sldId="256"/>
            <ac:spMk id="39" creationId="{8BA3D8AB-075F-4BA0-86FD-E58CCD85BC6E}"/>
          </ac:spMkLst>
        </pc:spChg>
        <pc:spChg chg="add del">
          <ac:chgData name="Sriranjani Sridharan" userId="7185c45f-e00e-435b-b3d3-536927de79ca" providerId="ADAL" clId="{8751CDF7-8DE7-4921-8D70-92D0F2E77B96}" dt="2020-05-25T15:45:48.449" v="398" actId="26606"/>
          <ac:spMkLst>
            <pc:docMk/>
            <pc:sldMk cId="1717452029" sldId="256"/>
            <ac:spMk id="40" creationId="{C758EC8D-68D1-4138-B719-BE00C78AD146}"/>
          </ac:spMkLst>
        </pc:spChg>
        <pc:spChg chg="add del">
          <ac:chgData name="Sriranjani Sridharan" userId="7185c45f-e00e-435b-b3d3-536927de79ca" providerId="ADAL" clId="{8751CDF7-8DE7-4921-8D70-92D0F2E77B96}" dt="2020-05-25T15:45:48.449" v="398" actId="26606"/>
          <ac:spMkLst>
            <pc:docMk/>
            <pc:sldMk cId="1717452029" sldId="256"/>
            <ac:spMk id="41" creationId="{514579E4-5B5F-42C9-B08F-A904C81B14E8}"/>
          </ac:spMkLst>
        </pc:spChg>
        <pc:spChg chg="add del">
          <ac:chgData name="Sriranjani Sridharan" userId="7185c45f-e00e-435b-b3d3-536927de79ca" providerId="ADAL" clId="{8751CDF7-8DE7-4921-8D70-92D0F2E77B96}" dt="2020-05-25T15:45:48.449" v="398" actId="26606"/>
          <ac:spMkLst>
            <pc:docMk/>
            <pc:sldMk cId="1717452029" sldId="256"/>
            <ac:spMk id="42" creationId="{B41BF6CF-E1B8-4EE2-9AE1-86A58DAFD753}"/>
          </ac:spMkLst>
        </pc:spChg>
        <pc:spChg chg="add del">
          <ac:chgData name="Sriranjani Sridharan" userId="7185c45f-e00e-435b-b3d3-536927de79ca" providerId="ADAL" clId="{8751CDF7-8DE7-4921-8D70-92D0F2E77B96}" dt="2020-05-25T15:47:17.721" v="413"/>
          <ac:spMkLst>
            <pc:docMk/>
            <pc:sldMk cId="1717452029" sldId="256"/>
            <ac:spMk id="46" creationId="{594710DA-1DB4-42E4-845A-4625DA80D36B}"/>
          </ac:spMkLst>
        </pc:spChg>
        <pc:spChg chg="add del">
          <ac:chgData name="Sriranjani Sridharan" userId="7185c45f-e00e-435b-b3d3-536927de79ca" providerId="ADAL" clId="{8751CDF7-8DE7-4921-8D70-92D0F2E77B96}" dt="2020-05-25T15:47:17.721" v="413"/>
          <ac:spMkLst>
            <pc:docMk/>
            <pc:sldMk cId="1717452029" sldId="256"/>
            <ac:spMk id="47" creationId="{5DB0431E-0B04-44A1-9C51-531E28D18A60}"/>
          </ac:spMkLst>
        </pc:spChg>
        <pc:spChg chg="add del">
          <ac:chgData name="Sriranjani Sridharan" userId="7185c45f-e00e-435b-b3d3-536927de79ca" providerId="ADAL" clId="{8751CDF7-8DE7-4921-8D70-92D0F2E77B96}" dt="2020-05-25T15:47:17.721" v="413"/>
          <ac:spMkLst>
            <pc:docMk/>
            <pc:sldMk cId="1717452029" sldId="256"/>
            <ac:spMk id="48" creationId="{6B424749-EEE0-49C9-9ABF-97B171A3EA00}"/>
          </ac:spMkLst>
        </pc:spChg>
        <pc:spChg chg="add del">
          <ac:chgData name="Sriranjani Sridharan" userId="7185c45f-e00e-435b-b3d3-536927de79ca" providerId="ADAL" clId="{8751CDF7-8DE7-4921-8D70-92D0F2E77B96}" dt="2020-05-25T15:46:56.831" v="411" actId="26606"/>
          <ac:spMkLst>
            <pc:docMk/>
            <pc:sldMk cId="1717452029" sldId="256"/>
            <ac:spMk id="54" creationId="{EFB0C39A-F8CA-4A79-AFFC-E9780FB1991A}"/>
          </ac:spMkLst>
        </pc:spChg>
        <pc:picChg chg="add del">
          <ac:chgData name="Sriranjani Sridharan" userId="7185c45f-e00e-435b-b3d3-536927de79ca" providerId="ADAL" clId="{8751CDF7-8DE7-4921-8D70-92D0F2E77B96}" dt="2020-05-25T15:46:56.831" v="411" actId="26606"/>
          <ac:picMkLst>
            <pc:docMk/>
            <pc:sldMk cId="1717452029" sldId="256"/>
            <ac:picMk id="50" creationId="{D4C11AFB-B565-4F17-8A41-B67F1A956243}"/>
          </ac:picMkLst>
        </pc:picChg>
        <pc:cxnChg chg="add del">
          <ac:chgData name="Sriranjani Sridharan" userId="7185c45f-e00e-435b-b3d3-536927de79ca" providerId="ADAL" clId="{8751CDF7-8DE7-4921-8D70-92D0F2E77B96}" dt="2020-05-25T15:45:26.090" v="390" actId="26606"/>
          <ac:cxnSpMkLst>
            <pc:docMk/>
            <pc:sldMk cId="1717452029" sldId="256"/>
            <ac:cxnSpMk id="24" creationId="{D7E8ECA2-60A0-4D39-817D-F1E982ED7F9B}"/>
          </ac:cxnSpMkLst>
        </pc:cxnChg>
        <pc:cxnChg chg="add del">
          <ac:chgData name="Sriranjani Sridharan" userId="7185c45f-e00e-435b-b3d3-536927de79ca" providerId="ADAL" clId="{8751CDF7-8DE7-4921-8D70-92D0F2E77B96}" dt="2020-05-25T16:01:21.108" v="600" actId="26606"/>
          <ac:cxnSpMkLst>
            <pc:docMk/>
            <pc:sldMk cId="1717452029" sldId="256"/>
            <ac:cxnSpMk id="25" creationId="{3A1AAD47-56AD-4EE6-A88C-981D060DC2D6}"/>
          </ac:cxnSpMkLst>
        </pc:cxnChg>
        <pc:cxnChg chg="add del">
          <ac:chgData name="Sriranjani Sridharan" userId="7185c45f-e00e-435b-b3d3-536927de79ca" providerId="ADAL" clId="{8751CDF7-8DE7-4921-8D70-92D0F2E77B96}" dt="2020-05-25T15:45:49.952" v="400" actId="26606"/>
          <ac:cxnSpMkLst>
            <pc:docMk/>
            <pc:sldMk cId="1717452029" sldId="256"/>
            <ac:cxnSpMk id="44" creationId="{D7E8ECA2-60A0-4D39-817D-F1E982ED7F9B}"/>
          </ac:cxnSpMkLst>
        </pc:cxnChg>
      </pc:sldChg>
      <pc:sldChg chg="modSp ord">
        <pc:chgData name="Sriranjani Sridharan" userId="7185c45f-e00e-435b-b3d3-536927de79ca" providerId="ADAL" clId="{8751CDF7-8DE7-4921-8D70-92D0F2E77B96}" dt="2020-05-25T16:01:41.821" v="617" actId="27636"/>
        <pc:sldMkLst>
          <pc:docMk/>
          <pc:sldMk cId="3303438075" sldId="257"/>
        </pc:sldMkLst>
        <pc:spChg chg="mod">
          <ac:chgData name="Sriranjani Sridharan" userId="7185c45f-e00e-435b-b3d3-536927de79ca" providerId="ADAL" clId="{8751CDF7-8DE7-4921-8D70-92D0F2E77B96}" dt="2020-05-25T15:50:32.330" v="424" actId="122"/>
          <ac:spMkLst>
            <pc:docMk/>
            <pc:sldMk cId="3303438075" sldId="257"/>
            <ac:spMk id="2" creationId="{D9652E76-3BD7-41D3-BBEE-C985E009D926}"/>
          </ac:spMkLst>
        </pc:spChg>
        <pc:spChg chg="mod">
          <ac:chgData name="Sriranjani Sridharan" userId="7185c45f-e00e-435b-b3d3-536927de79ca" providerId="ADAL" clId="{8751CDF7-8DE7-4921-8D70-92D0F2E77B96}" dt="2020-05-25T16:01:41.821" v="617" actId="27636"/>
          <ac:spMkLst>
            <pc:docMk/>
            <pc:sldMk cId="3303438075" sldId="257"/>
            <ac:spMk id="3" creationId="{24492DBF-BA76-42B4-A972-C4C8ACDC8D3D}"/>
          </ac:spMkLst>
        </pc:spChg>
        <pc:spChg chg="mod">
          <ac:chgData name="Sriranjani Sridharan" userId="7185c45f-e00e-435b-b3d3-536927de79ca" providerId="ADAL" clId="{8751CDF7-8DE7-4921-8D70-92D0F2E77B96}" dt="2020-05-25T15:53:02.470" v="428" actId="27636"/>
          <ac:spMkLst>
            <pc:docMk/>
            <pc:sldMk cId="3303438075" sldId="257"/>
            <ac:spMk id="5" creationId="{E4E17094-FCBD-41E4-A1B8-8C28D38F2F74}"/>
          </ac:spMkLst>
        </pc:spChg>
      </pc:sldChg>
      <pc:sldChg chg="modSp">
        <pc:chgData name="Sriranjani Sridharan" userId="7185c45f-e00e-435b-b3d3-536927de79ca" providerId="ADAL" clId="{8751CDF7-8DE7-4921-8D70-92D0F2E77B96}" dt="2020-05-25T16:02:11.779" v="621" actId="1076"/>
        <pc:sldMkLst>
          <pc:docMk/>
          <pc:sldMk cId="2238476246" sldId="258"/>
        </pc:sldMkLst>
        <pc:spChg chg="mod">
          <ac:chgData name="Sriranjani Sridharan" userId="7185c45f-e00e-435b-b3d3-536927de79ca" providerId="ADAL" clId="{8751CDF7-8DE7-4921-8D70-92D0F2E77B96}" dt="2020-05-25T16:02:11.779" v="621" actId="1076"/>
          <ac:spMkLst>
            <pc:docMk/>
            <pc:sldMk cId="2238476246" sldId="258"/>
            <ac:spMk id="2" creationId="{A33F707E-2EAB-4890-B90A-467F898ED706}"/>
          </ac:spMkLst>
        </pc:spChg>
        <pc:spChg chg="mod">
          <ac:chgData name="Sriranjani Sridharan" userId="7185c45f-e00e-435b-b3d3-536927de79ca" providerId="ADAL" clId="{8751CDF7-8DE7-4921-8D70-92D0F2E77B96}" dt="2020-05-25T16:01:22.449" v="602"/>
          <ac:spMkLst>
            <pc:docMk/>
            <pc:sldMk cId="2238476246" sldId="258"/>
            <ac:spMk id="3" creationId="{865ED87A-7E3B-4F81-8FB7-5F8319EF074B}"/>
          </ac:spMkLst>
        </pc:spChg>
        <pc:spChg chg="mod">
          <ac:chgData name="Sriranjani Sridharan" userId="7185c45f-e00e-435b-b3d3-536927de79ca" providerId="ADAL" clId="{8751CDF7-8DE7-4921-8D70-92D0F2E77B96}" dt="2020-05-25T15:53:02.501" v="429" actId="27636"/>
          <ac:spMkLst>
            <pc:docMk/>
            <pc:sldMk cId="2238476246" sldId="258"/>
            <ac:spMk id="5" creationId="{0211D851-01D5-493D-B4D7-7E433364EF3B}"/>
          </ac:spMkLst>
        </pc:spChg>
      </pc:sldChg>
      <pc:sldChg chg="addSp delSp modSp">
        <pc:chgData name="Sriranjani Sridharan" userId="7185c45f-e00e-435b-b3d3-536927de79ca" providerId="ADAL" clId="{8751CDF7-8DE7-4921-8D70-92D0F2E77B96}" dt="2020-05-25T16:04:12.856" v="679" actId="20577"/>
        <pc:sldMkLst>
          <pc:docMk/>
          <pc:sldMk cId="2731150529" sldId="259"/>
        </pc:sldMkLst>
        <pc:spChg chg="del mod">
          <ac:chgData name="Sriranjani Sridharan" userId="7185c45f-e00e-435b-b3d3-536927de79ca" providerId="ADAL" clId="{8751CDF7-8DE7-4921-8D70-92D0F2E77B96}" dt="2020-05-25T16:03:52.128" v="646" actId="478"/>
          <ac:spMkLst>
            <pc:docMk/>
            <pc:sldMk cId="2731150529" sldId="259"/>
            <ac:spMk id="2" creationId="{29F1C45D-D9E8-4871-A8CA-61A4EC578879}"/>
          </ac:spMkLst>
        </pc:spChg>
        <pc:spChg chg="mod">
          <ac:chgData name="Sriranjani Sridharan" userId="7185c45f-e00e-435b-b3d3-536927de79ca" providerId="ADAL" clId="{8751CDF7-8DE7-4921-8D70-92D0F2E77B96}" dt="2020-05-25T16:01:41.680" v="613" actId="27636"/>
          <ac:spMkLst>
            <pc:docMk/>
            <pc:sldMk cId="2731150529" sldId="259"/>
            <ac:spMk id="3" creationId="{E838FD22-5EEF-49DF-B969-58D949CE246F}"/>
          </ac:spMkLst>
        </pc:spChg>
        <pc:spChg chg="mod">
          <ac:chgData name="Sriranjani Sridharan" userId="7185c45f-e00e-435b-b3d3-536927de79ca" providerId="ADAL" clId="{8751CDF7-8DE7-4921-8D70-92D0F2E77B96}" dt="2020-05-25T15:53:02.517" v="431" actId="27636"/>
          <ac:spMkLst>
            <pc:docMk/>
            <pc:sldMk cId="2731150529" sldId="259"/>
            <ac:spMk id="5" creationId="{97FCEE61-F63C-4390-82C0-728918C38109}"/>
          </ac:spMkLst>
        </pc:spChg>
        <pc:spChg chg="add del mod">
          <ac:chgData name="Sriranjani Sridharan" userId="7185c45f-e00e-435b-b3d3-536927de79ca" providerId="ADAL" clId="{8751CDF7-8DE7-4921-8D70-92D0F2E77B96}" dt="2020-05-25T16:03:55.569" v="647" actId="478"/>
          <ac:spMkLst>
            <pc:docMk/>
            <pc:sldMk cId="2731150529" sldId="259"/>
            <ac:spMk id="7" creationId="{14810B1F-53DF-407A-97B4-15FF43AB4CC6}"/>
          </ac:spMkLst>
        </pc:spChg>
        <pc:spChg chg="add mod">
          <ac:chgData name="Sriranjani Sridharan" userId="7185c45f-e00e-435b-b3d3-536927de79ca" providerId="ADAL" clId="{8751CDF7-8DE7-4921-8D70-92D0F2E77B96}" dt="2020-05-25T16:04:12.856" v="679" actId="20577"/>
          <ac:spMkLst>
            <pc:docMk/>
            <pc:sldMk cId="2731150529" sldId="259"/>
            <ac:spMk id="8" creationId="{184385C2-9EFA-4AA8-B4AB-EE29EB9896D4}"/>
          </ac:spMkLst>
        </pc:spChg>
      </pc:sldChg>
      <pc:sldChg chg="addSp delSp modSp mod setBg setClrOvrMap">
        <pc:chgData name="Sriranjani Sridharan" userId="7185c45f-e00e-435b-b3d3-536927de79ca" providerId="ADAL" clId="{8751CDF7-8DE7-4921-8D70-92D0F2E77B96}" dt="2020-05-25T16:03:36.088" v="645"/>
        <pc:sldMkLst>
          <pc:docMk/>
          <pc:sldMk cId="4087283864" sldId="260"/>
        </pc:sldMkLst>
        <pc:spChg chg="del mod">
          <ac:chgData name="Sriranjani Sridharan" userId="7185c45f-e00e-435b-b3d3-536927de79ca" providerId="ADAL" clId="{8751CDF7-8DE7-4921-8D70-92D0F2E77B96}" dt="2020-05-25T16:03:31.375" v="643" actId="478"/>
          <ac:spMkLst>
            <pc:docMk/>
            <pc:sldMk cId="4087283864" sldId="260"/>
            <ac:spMk id="2" creationId="{17EBD305-2D5F-468E-AA26-1A266B526189}"/>
          </ac:spMkLst>
        </pc:spChg>
        <pc:spChg chg="mod">
          <ac:chgData name="Sriranjani Sridharan" userId="7185c45f-e00e-435b-b3d3-536927de79ca" providerId="ADAL" clId="{8751CDF7-8DE7-4921-8D70-92D0F2E77B96}" dt="2020-05-25T16:01:41.836" v="618" actId="27636"/>
          <ac:spMkLst>
            <pc:docMk/>
            <pc:sldMk cId="4087283864" sldId="260"/>
            <ac:spMk id="3" creationId="{1AA2C296-B278-4233-9F38-20FBFA6EA7E4}"/>
          </ac:spMkLst>
        </pc:spChg>
        <pc:spChg chg="mod">
          <ac:chgData name="Sriranjani Sridharan" userId="7185c45f-e00e-435b-b3d3-536927de79ca" providerId="ADAL" clId="{8751CDF7-8DE7-4921-8D70-92D0F2E77B96}" dt="2020-05-25T15:53:02.501" v="430" actId="27636"/>
          <ac:spMkLst>
            <pc:docMk/>
            <pc:sldMk cId="4087283864" sldId="260"/>
            <ac:spMk id="6" creationId="{B0620316-D553-4B59-8638-DEAF3E871A39}"/>
          </ac:spMkLst>
        </pc:spChg>
        <pc:spChg chg="add del mod">
          <ac:chgData name="Sriranjani Sridharan" userId="7185c45f-e00e-435b-b3d3-536927de79ca" providerId="ADAL" clId="{8751CDF7-8DE7-4921-8D70-92D0F2E77B96}" dt="2020-05-25T16:03:35.189" v="644" actId="478"/>
          <ac:spMkLst>
            <pc:docMk/>
            <pc:sldMk cId="4087283864" sldId="260"/>
            <ac:spMk id="8" creationId="{F5DB20E3-703D-401E-9D7F-253C9A80A163}"/>
          </ac:spMkLst>
        </pc:spChg>
        <pc:spChg chg="add del">
          <ac:chgData name="Sriranjani Sridharan" userId="7185c45f-e00e-435b-b3d3-536927de79ca" providerId="ADAL" clId="{8751CDF7-8DE7-4921-8D70-92D0F2E77B96}" dt="2020-05-25T16:03:29.703" v="642"/>
          <ac:spMkLst>
            <pc:docMk/>
            <pc:sldMk cId="4087283864" sldId="260"/>
            <ac:spMk id="9" creationId="{D74BA81E-F3DF-443C-956D-54F00B232199}"/>
          </ac:spMkLst>
        </pc:spChg>
        <pc:spChg chg="add">
          <ac:chgData name="Sriranjani Sridharan" userId="7185c45f-e00e-435b-b3d3-536927de79ca" providerId="ADAL" clId="{8751CDF7-8DE7-4921-8D70-92D0F2E77B96}" dt="2020-05-25T16:03:36.088" v="645"/>
          <ac:spMkLst>
            <pc:docMk/>
            <pc:sldMk cId="4087283864" sldId="260"/>
            <ac:spMk id="12" creationId="{A1A6A9A8-CC85-4E4C-AFCB-A466CE813140}"/>
          </ac:spMkLst>
        </pc:spChg>
        <pc:spChg chg="add del">
          <ac:chgData name="Sriranjani Sridharan" userId="7185c45f-e00e-435b-b3d3-536927de79ca" providerId="ADAL" clId="{8751CDF7-8DE7-4921-8D70-92D0F2E77B96}" dt="2020-05-25T15:57:13.481" v="540" actId="26606"/>
          <ac:spMkLst>
            <pc:docMk/>
            <pc:sldMk cId="4087283864" sldId="260"/>
            <ac:spMk id="17" creationId="{B1007713-5891-46A9-BACA-FAD760FE2353}"/>
          </ac:spMkLst>
        </pc:spChg>
        <pc:spChg chg="add del">
          <ac:chgData name="Sriranjani Sridharan" userId="7185c45f-e00e-435b-b3d3-536927de79ca" providerId="ADAL" clId="{8751CDF7-8DE7-4921-8D70-92D0F2E77B96}" dt="2020-05-25T15:57:13.481" v="540" actId="26606"/>
          <ac:spMkLst>
            <pc:docMk/>
            <pc:sldMk cId="4087283864" sldId="260"/>
            <ac:spMk id="23" creationId="{74BB6AA7-7EAD-4D3B-9335-B6E8BD7E6891}"/>
          </ac:spMkLst>
        </pc:spChg>
        <pc:picChg chg="mod">
          <ac:chgData name="Sriranjani Sridharan" userId="7185c45f-e00e-435b-b3d3-536927de79ca" providerId="ADAL" clId="{8751CDF7-8DE7-4921-8D70-92D0F2E77B96}" dt="2020-05-25T15:57:15.592" v="542" actId="26606"/>
          <ac:picMkLst>
            <pc:docMk/>
            <pc:sldMk cId="4087283864" sldId="260"/>
            <ac:picMk id="5" creationId="{C5812D12-EB1F-4B90-B0DF-6741560E4296}"/>
          </ac:picMkLst>
        </pc:picChg>
      </pc:sldChg>
      <pc:sldChg chg="addSp delSp modSp">
        <pc:chgData name="Sriranjani Sridharan" userId="7185c45f-e00e-435b-b3d3-536927de79ca" providerId="ADAL" clId="{8751CDF7-8DE7-4921-8D70-92D0F2E77B96}" dt="2020-05-25T16:12:20.235" v="903" actId="20577"/>
        <pc:sldMkLst>
          <pc:docMk/>
          <pc:sldMk cId="1679162022" sldId="261"/>
        </pc:sldMkLst>
        <pc:spChg chg="del mod">
          <ac:chgData name="Sriranjani Sridharan" userId="7185c45f-e00e-435b-b3d3-536927de79ca" providerId="ADAL" clId="{8751CDF7-8DE7-4921-8D70-92D0F2E77B96}" dt="2020-05-25T16:12:12.677" v="891" actId="478"/>
          <ac:spMkLst>
            <pc:docMk/>
            <pc:sldMk cId="1679162022" sldId="261"/>
            <ac:spMk id="2" creationId="{FB569177-F632-4EC8-9589-4BEA20B9F8D2}"/>
          </ac:spMkLst>
        </pc:spChg>
        <pc:spChg chg="mod">
          <ac:chgData name="Sriranjani Sridharan" userId="7185c45f-e00e-435b-b3d3-536927de79ca" providerId="ADAL" clId="{8751CDF7-8DE7-4921-8D70-92D0F2E77B96}" dt="2020-05-25T12:26:40.328" v="382" actId="255"/>
          <ac:spMkLst>
            <pc:docMk/>
            <pc:sldMk cId="1679162022" sldId="261"/>
            <ac:spMk id="3" creationId="{E091DE76-A269-46D4-B016-E4B9427E209D}"/>
          </ac:spMkLst>
        </pc:spChg>
        <pc:spChg chg="mod">
          <ac:chgData name="Sriranjani Sridharan" userId="7185c45f-e00e-435b-b3d3-536927de79ca" providerId="ADAL" clId="{8751CDF7-8DE7-4921-8D70-92D0F2E77B96}" dt="2020-05-25T15:53:02.728" v="457" actId="27636"/>
          <ac:spMkLst>
            <pc:docMk/>
            <pc:sldMk cId="1679162022" sldId="261"/>
            <ac:spMk id="5" creationId="{34A38915-20B9-4568-9C7B-3DE1037102F7}"/>
          </ac:spMkLst>
        </pc:spChg>
        <pc:spChg chg="add del mod">
          <ac:chgData name="Sriranjani Sridharan" userId="7185c45f-e00e-435b-b3d3-536927de79ca" providerId="ADAL" clId="{8751CDF7-8DE7-4921-8D70-92D0F2E77B96}" dt="2020-05-25T16:12:15.007" v="892" actId="478"/>
          <ac:spMkLst>
            <pc:docMk/>
            <pc:sldMk cId="1679162022" sldId="261"/>
            <ac:spMk id="7" creationId="{DC881AEF-7191-4306-89F0-308C562640FC}"/>
          </ac:spMkLst>
        </pc:spChg>
        <pc:spChg chg="add mod">
          <ac:chgData name="Sriranjani Sridharan" userId="7185c45f-e00e-435b-b3d3-536927de79ca" providerId="ADAL" clId="{8751CDF7-8DE7-4921-8D70-92D0F2E77B96}" dt="2020-05-25T16:12:20.235" v="903" actId="20577"/>
          <ac:spMkLst>
            <pc:docMk/>
            <pc:sldMk cId="1679162022" sldId="261"/>
            <ac:spMk id="8" creationId="{F7E9A73C-268E-44B6-A9BF-9129E22FE978}"/>
          </ac:spMkLst>
        </pc:spChg>
      </pc:sldChg>
      <pc:sldChg chg="addSp delSp modSp">
        <pc:chgData name="Sriranjani Sridharan" userId="7185c45f-e00e-435b-b3d3-536927de79ca" providerId="ADAL" clId="{8751CDF7-8DE7-4921-8D70-92D0F2E77B96}" dt="2020-05-25T16:05:51.309" v="693" actId="14100"/>
        <pc:sldMkLst>
          <pc:docMk/>
          <pc:sldMk cId="3090026697" sldId="262"/>
        </pc:sldMkLst>
        <pc:spChg chg="del mod">
          <ac:chgData name="Sriranjani Sridharan" userId="7185c45f-e00e-435b-b3d3-536927de79ca" providerId="ADAL" clId="{8751CDF7-8DE7-4921-8D70-92D0F2E77B96}" dt="2020-05-25T16:04:20.585" v="680" actId="478"/>
          <ac:spMkLst>
            <pc:docMk/>
            <pc:sldMk cId="3090026697" sldId="262"/>
            <ac:spMk id="2" creationId="{9C96C958-5F23-4758-A1C7-8380E540D73D}"/>
          </ac:spMkLst>
        </pc:spChg>
        <pc:spChg chg="mod">
          <ac:chgData name="Sriranjani Sridharan" userId="7185c45f-e00e-435b-b3d3-536927de79ca" providerId="ADAL" clId="{8751CDF7-8DE7-4921-8D70-92D0F2E77B96}" dt="2020-05-25T16:05:51.309" v="693" actId="14100"/>
          <ac:spMkLst>
            <pc:docMk/>
            <pc:sldMk cId="3090026697" sldId="262"/>
            <ac:spMk id="3" creationId="{9AD9C739-3F69-42C7-9F0E-DB204999B636}"/>
          </ac:spMkLst>
        </pc:spChg>
        <pc:spChg chg="mod">
          <ac:chgData name="Sriranjani Sridharan" userId="7185c45f-e00e-435b-b3d3-536927de79ca" providerId="ADAL" clId="{8751CDF7-8DE7-4921-8D70-92D0F2E77B96}" dt="2020-05-25T15:53:02.517" v="432" actId="27636"/>
          <ac:spMkLst>
            <pc:docMk/>
            <pc:sldMk cId="3090026697" sldId="262"/>
            <ac:spMk id="5" creationId="{F762EB3B-4F43-456A-8C5F-68AB2BA9BB66}"/>
          </ac:spMkLst>
        </pc:spChg>
        <pc:spChg chg="add del mod">
          <ac:chgData name="Sriranjani Sridharan" userId="7185c45f-e00e-435b-b3d3-536927de79ca" providerId="ADAL" clId="{8751CDF7-8DE7-4921-8D70-92D0F2E77B96}" dt="2020-05-25T16:04:23.785" v="681" actId="478"/>
          <ac:spMkLst>
            <pc:docMk/>
            <pc:sldMk cId="3090026697" sldId="262"/>
            <ac:spMk id="7" creationId="{6DF0A0FD-7D46-4B5C-8104-FEFBA91FAF9B}"/>
          </ac:spMkLst>
        </pc:spChg>
        <pc:spChg chg="add mod">
          <ac:chgData name="Sriranjani Sridharan" userId="7185c45f-e00e-435b-b3d3-536927de79ca" providerId="ADAL" clId="{8751CDF7-8DE7-4921-8D70-92D0F2E77B96}" dt="2020-05-25T16:04:32.194" v="692" actId="20577"/>
          <ac:spMkLst>
            <pc:docMk/>
            <pc:sldMk cId="3090026697" sldId="262"/>
            <ac:spMk id="8" creationId="{FEEDD777-891E-4CD2-A5B5-92CFE8548AB3}"/>
          </ac:spMkLst>
        </pc:spChg>
      </pc:sldChg>
      <pc:sldChg chg="addSp delSp modSp">
        <pc:chgData name="Sriranjani Sridharan" userId="7185c45f-e00e-435b-b3d3-536927de79ca" providerId="ADAL" clId="{8751CDF7-8DE7-4921-8D70-92D0F2E77B96}" dt="2020-05-25T16:06:38.231" v="731" actId="255"/>
        <pc:sldMkLst>
          <pc:docMk/>
          <pc:sldMk cId="1873042093" sldId="263"/>
        </pc:sldMkLst>
        <pc:spChg chg="del mod">
          <ac:chgData name="Sriranjani Sridharan" userId="7185c45f-e00e-435b-b3d3-536927de79ca" providerId="ADAL" clId="{8751CDF7-8DE7-4921-8D70-92D0F2E77B96}" dt="2020-05-25T16:06:10.576" v="694" actId="478"/>
          <ac:spMkLst>
            <pc:docMk/>
            <pc:sldMk cId="1873042093" sldId="263"/>
            <ac:spMk id="2" creationId="{2381E781-171B-4050-85F8-BD323B2DBF64}"/>
          </ac:spMkLst>
        </pc:spChg>
        <pc:spChg chg="mod">
          <ac:chgData name="Sriranjani Sridharan" userId="7185c45f-e00e-435b-b3d3-536927de79ca" providerId="ADAL" clId="{8751CDF7-8DE7-4921-8D70-92D0F2E77B96}" dt="2020-05-25T16:06:38.231" v="731" actId="255"/>
          <ac:spMkLst>
            <pc:docMk/>
            <pc:sldMk cId="1873042093" sldId="263"/>
            <ac:spMk id="3" creationId="{04F25AA7-8D6A-46EE-A051-A8B9A036901C}"/>
          </ac:spMkLst>
        </pc:spChg>
        <pc:spChg chg="mod">
          <ac:chgData name="Sriranjani Sridharan" userId="7185c45f-e00e-435b-b3d3-536927de79ca" providerId="ADAL" clId="{8751CDF7-8DE7-4921-8D70-92D0F2E77B96}" dt="2020-05-25T15:53:02.534" v="433" actId="27636"/>
          <ac:spMkLst>
            <pc:docMk/>
            <pc:sldMk cId="1873042093" sldId="263"/>
            <ac:spMk id="6" creationId="{93D906FE-2477-4E67-A000-DB3953B71BE3}"/>
          </ac:spMkLst>
        </pc:spChg>
        <pc:spChg chg="add del mod">
          <ac:chgData name="Sriranjani Sridharan" userId="7185c45f-e00e-435b-b3d3-536927de79ca" providerId="ADAL" clId="{8751CDF7-8DE7-4921-8D70-92D0F2E77B96}" dt="2020-05-25T16:06:13.221" v="695" actId="478"/>
          <ac:spMkLst>
            <pc:docMk/>
            <pc:sldMk cId="1873042093" sldId="263"/>
            <ac:spMk id="8" creationId="{77BCAD59-7029-4FF1-87AA-28033B99B857}"/>
          </ac:spMkLst>
        </pc:spChg>
        <pc:spChg chg="add mod">
          <ac:chgData name="Sriranjani Sridharan" userId="7185c45f-e00e-435b-b3d3-536927de79ca" providerId="ADAL" clId="{8751CDF7-8DE7-4921-8D70-92D0F2E77B96}" dt="2020-05-25T16:06:24.260" v="727" actId="20577"/>
          <ac:spMkLst>
            <pc:docMk/>
            <pc:sldMk cId="1873042093" sldId="263"/>
            <ac:spMk id="9" creationId="{EA8E31ED-2950-4437-8A72-71DA18A7C76A}"/>
          </ac:spMkLst>
        </pc:spChg>
        <pc:picChg chg="mod">
          <ac:chgData name="Sriranjani Sridharan" userId="7185c45f-e00e-435b-b3d3-536927de79ca" providerId="ADAL" clId="{8751CDF7-8DE7-4921-8D70-92D0F2E77B96}" dt="2020-05-25T12:10:32.667" v="175" actId="1076"/>
          <ac:picMkLst>
            <pc:docMk/>
            <pc:sldMk cId="1873042093" sldId="263"/>
            <ac:picMk id="5" creationId="{28EAFE6B-9855-4280-A876-33AD1241B952}"/>
          </ac:picMkLst>
        </pc:picChg>
      </pc:sldChg>
      <pc:sldChg chg="addSp delSp modSp">
        <pc:chgData name="Sriranjani Sridharan" userId="7185c45f-e00e-435b-b3d3-536927de79ca" providerId="ADAL" clId="{8751CDF7-8DE7-4921-8D70-92D0F2E77B96}" dt="2020-05-25T16:07:23.037" v="738" actId="122"/>
        <pc:sldMkLst>
          <pc:docMk/>
          <pc:sldMk cId="2084862220" sldId="264"/>
        </pc:sldMkLst>
        <pc:spChg chg="del mod">
          <ac:chgData name="Sriranjani Sridharan" userId="7185c45f-e00e-435b-b3d3-536927de79ca" providerId="ADAL" clId="{8751CDF7-8DE7-4921-8D70-92D0F2E77B96}" dt="2020-05-25T16:07:13.976" v="735" actId="478"/>
          <ac:spMkLst>
            <pc:docMk/>
            <pc:sldMk cId="2084862220" sldId="264"/>
            <ac:spMk id="2" creationId="{684CBDFF-EB17-40EF-B09C-EF935FCFE4BD}"/>
          </ac:spMkLst>
        </pc:spChg>
        <pc:spChg chg="mod">
          <ac:chgData name="Sriranjani Sridharan" userId="7185c45f-e00e-435b-b3d3-536927de79ca" providerId="ADAL" clId="{8751CDF7-8DE7-4921-8D70-92D0F2E77B96}" dt="2020-05-25T15:53:02.549" v="435" actId="27636"/>
          <ac:spMkLst>
            <pc:docMk/>
            <pc:sldMk cId="2084862220" sldId="264"/>
            <ac:spMk id="5" creationId="{65E772B2-2EC3-4865-BFF0-7462438772C3}"/>
          </ac:spMkLst>
        </pc:spChg>
        <pc:spChg chg="add del mod">
          <ac:chgData name="Sriranjani Sridharan" userId="7185c45f-e00e-435b-b3d3-536927de79ca" providerId="ADAL" clId="{8751CDF7-8DE7-4921-8D70-92D0F2E77B96}" dt="2020-05-25T16:07:19.004" v="736" actId="478"/>
          <ac:spMkLst>
            <pc:docMk/>
            <pc:sldMk cId="2084862220" sldId="264"/>
            <ac:spMk id="7" creationId="{1E261795-87E2-4213-98A9-AD2116217CF0}"/>
          </ac:spMkLst>
        </pc:spChg>
        <pc:spChg chg="add mod">
          <ac:chgData name="Sriranjani Sridharan" userId="7185c45f-e00e-435b-b3d3-536927de79ca" providerId="ADAL" clId="{8751CDF7-8DE7-4921-8D70-92D0F2E77B96}" dt="2020-05-25T16:07:23.037" v="738" actId="122"/>
          <ac:spMkLst>
            <pc:docMk/>
            <pc:sldMk cId="2084862220" sldId="264"/>
            <ac:spMk id="8" creationId="{D514E912-165E-4116-B0DE-B5D1D4B197E8}"/>
          </ac:spMkLst>
        </pc:spChg>
        <pc:graphicFrameChg chg="mod modGraphic">
          <ac:chgData name="Sriranjani Sridharan" userId="7185c45f-e00e-435b-b3d3-536927de79ca" providerId="ADAL" clId="{8751CDF7-8DE7-4921-8D70-92D0F2E77B96}" dt="2020-05-25T12:06:12.375" v="118" actId="14100"/>
          <ac:graphicFrameMkLst>
            <pc:docMk/>
            <pc:sldMk cId="2084862220" sldId="264"/>
            <ac:graphicFrameMk id="4" creationId="{172CCB57-90AF-42CA-A99F-08B7D5E9F1D0}"/>
          </ac:graphicFrameMkLst>
        </pc:graphicFrameChg>
      </pc:sldChg>
      <pc:sldChg chg="addSp delSp modSp">
        <pc:chgData name="Sriranjani Sridharan" userId="7185c45f-e00e-435b-b3d3-536927de79ca" providerId="ADAL" clId="{8751CDF7-8DE7-4921-8D70-92D0F2E77B96}" dt="2020-05-25T16:07:03.841" v="734"/>
        <pc:sldMkLst>
          <pc:docMk/>
          <pc:sldMk cId="453568202" sldId="265"/>
        </pc:sldMkLst>
        <pc:spChg chg="del mod">
          <ac:chgData name="Sriranjani Sridharan" userId="7185c45f-e00e-435b-b3d3-536927de79ca" providerId="ADAL" clId="{8751CDF7-8DE7-4921-8D70-92D0F2E77B96}" dt="2020-05-25T16:07:00.432" v="732" actId="478"/>
          <ac:spMkLst>
            <pc:docMk/>
            <pc:sldMk cId="453568202" sldId="265"/>
            <ac:spMk id="2" creationId="{CFCCF183-49AE-485C-9D5E-AACCB4068F2A}"/>
          </ac:spMkLst>
        </pc:spChg>
        <pc:spChg chg="mod">
          <ac:chgData name="Sriranjani Sridharan" userId="7185c45f-e00e-435b-b3d3-536927de79ca" providerId="ADAL" clId="{8751CDF7-8DE7-4921-8D70-92D0F2E77B96}" dt="2020-05-25T12:10:55.682" v="178" actId="14100"/>
          <ac:spMkLst>
            <pc:docMk/>
            <pc:sldMk cId="453568202" sldId="265"/>
            <ac:spMk id="3" creationId="{ED904A71-141A-4CA8-809C-47B99BA759D3}"/>
          </ac:spMkLst>
        </pc:spChg>
        <pc:spChg chg="mod">
          <ac:chgData name="Sriranjani Sridharan" userId="7185c45f-e00e-435b-b3d3-536927de79ca" providerId="ADAL" clId="{8751CDF7-8DE7-4921-8D70-92D0F2E77B96}" dt="2020-05-25T15:53:02.534" v="434" actId="27636"/>
          <ac:spMkLst>
            <pc:docMk/>
            <pc:sldMk cId="453568202" sldId="265"/>
            <ac:spMk id="6" creationId="{F6193ED1-A604-4F73-8CCA-AC934DDD3253}"/>
          </ac:spMkLst>
        </pc:spChg>
        <pc:spChg chg="add del mod">
          <ac:chgData name="Sriranjani Sridharan" userId="7185c45f-e00e-435b-b3d3-536927de79ca" providerId="ADAL" clId="{8751CDF7-8DE7-4921-8D70-92D0F2E77B96}" dt="2020-05-25T16:07:02.982" v="733" actId="478"/>
          <ac:spMkLst>
            <pc:docMk/>
            <pc:sldMk cId="453568202" sldId="265"/>
            <ac:spMk id="8" creationId="{C2A4356B-39F0-4C7A-981D-6F378F842EEC}"/>
          </ac:spMkLst>
        </pc:spChg>
        <pc:spChg chg="add">
          <ac:chgData name="Sriranjani Sridharan" userId="7185c45f-e00e-435b-b3d3-536927de79ca" providerId="ADAL" clId="{8751CDF7-8DE7-4921-8D70-92D0F2E77B96}" dt="2020-05-25T16:07:03.841" v="734"/>
          <ac:spMkLst>
            <pc:docMk/>
            <pc:sldMk cId="453568202" sldId="265"/>
            <ac:spMk id="9" creationId="{9EC809DD-0A99-446C-AD48-C58E37DDCD4E}"/>
          </ac:spMkLst>
        </pc:spChg>
        <pc:picChg chg="mod">
          <ac:chgData name="Sriranjani Sridharan" userId="7185c45f-e00e-435b-b3d3-536927de79ca" providerId="ADAL" clId="{8751CDF7-8DE7-4921-8D70-92D0F2E77B96}" dt="2020-05-25T12:11:12.056" v="179" actId="14100"/>
          <ac:picMkLst>
            <pc:docMk/>
            <pc:sldMk cId="453568202" sldId="265"/>
            <ac:picMk id="5" creationId="{84C2BE46-0F55-448F-A5AC-887C09D17BDA}"/>
          </ac:picMkLst>
        </pc:picChg>
      </pc:sldChg>
      <pc:sldChg chg="addSp delSp modSp">
        <pc:chgData name="Sriranjani Sridharan" userId="7185c45f-e00e-435b-b3d3-536927de79ca" providerId="ADAL" clId="{8751CDF7-8DE7-4921-8D70-92D0F2E77B96}" dt="2020-05-25T16:07:54.201" v="758" actId="20577"/>
        <pc:sldMkLst>
          <pc:docMk/>
          <pc:sldMk cId="2847068184" sldId="266"/>
        </pc:sldMkLst>
        <pc:spChg chg="del mod">
          <ac:chgData name="Sriranjani Sridharan" userId="7185c45f-e00e-435b-b3d3-536927de79ca" providerId="ADAL" clId="{8751CDF7-8DE7-4921-8D70-92D0F2E77B96}" dt="2020-05-25T16:07:42.371" v="739" actId="478"/>
          <ac:spMkLst>
            <pc:docMk/>
            <pc:sldMk cId="2847068184" sldId="266"/>
            <ac:spMk id="2" creationId="{8174EE3B-C41F-4779-9097-536D4409C898}"/>
          </ac:spMkLst>
        </pc:spChg>
        <pc:spChg chg="mod">
          <ac:chgData name="Sriranjani Sridharan" userId="7185c45f-e00e-435b-b3d3-536927de79ca" providerId="ADAL" clId="{8751CDF7-8DE7-4921-8D70-92D0F2E77B96}" dt="2020-05-25T16:01:41.758" v="615" actId="27636"/>
          <ac:spMkLst>
            <pc:docMk/>
            <pc:sldMk cId="2847068184" sldId="266"/>
            <ac:spMk id="3" creationId="{E773D303-1F20-4C01-9348-9E5090C4296A}"/>
          </ac:spMkLst>
        </pc:spChg>
        <pc:spChg chg="mod">
          <ac:chgData name="Sriranjani Sridharan" userId="7185c45f-e00e-435b-b3d3-536927de79ca" providerId="ADAL" clId="{8751CDF7-8DE7-4921-8D70-92D0F2E77B96}" dt="2020-05-25T15:53:02.549" v="436" actId="27636"/>
          <ac:spMkLst>
            <pc:docMk/>
            <pc:sldMk cId="2847068184" sldId="266"/>
            <ac:spMk id="5" creationId="{E2DCD736-BF7D-41B8-BAC3-D3AFA8083074}"/>
          </ac:spMkLst>
        </pc:spChg>
        <pc:spChg chg="add del mod">
          <ac:chgData name="Sriranjani Sridharan" userId="7185c45f-e00e-435b-b3d3-536927de79ca" providerId="ADAL" clId="{8751CDF7-8DE7-4921-8D70-92D0F2E77B96}" dt="2020-05-25T16:07:46.721" v="740" actId="478"/>
          <ac:spMkLst>
            <pc:docMk/>
            <pc:sldMk cId="2847068184" sldId="266"/>
            <ac:spMk id="7" creationId="{DF463783-4284-440E-9D58-ECB6AEAAEF5B}"/>
          </ac:spMkLst>
        </pc:spChg>
        <pc:spChg chg="add mod">
          <ac:chgData name="Sriranjani Sridharan" userId="7185c45f-e00e-435b-b3d3-536927de79ca" providerId="ADAL" clId="{8751CDF7-8DE7-4921-8D70-92D0F2E77B96}" dt="2020-05-25T16:07:54.201" v="758" actId="20577"/>
          <ac:spMkLst>
            <pc:docMk/>
            <pc:sldMk cId="2847068184" sldId="266"/>
            <ac:spMk id="8" creationId="{CA880A61-0D5C-4AAE-AF7B-1D2BD78891BE}"/>
          </ac:spMkLst>
        </pc:spChg>
      </pc:sldChg>
      <pc:sldChg chg="addSp delSp modSp">
        <pc:chgData name="Sriranjani Sridharan" userId="7185c45f-e00e-435b-b3d3-536927de79ca" providerId="ADAL" clId="{8751CDF7-8DE7-4921-8D70-92D0F2E77B96}" dt="2020-05-25T16:08:28.276" v="775" actId="20577"/>
        <pc:sldMkLst>
          <pc:docMk/>
          <pc:sldMk cId="3456589895" sldId="267"/>
        </pc:sldMkLst>
        <pc:spChg chg="del mod">
          <ac:chgData name="Sriranjani Sridharan" userId="7185c45f-e00e-435b-b3d3-536927de79ca" providerId="ADAL" clId="{8751CDF7-8DE7-4921-8D70-92D0F2E77B96}" dt="2020-05-25T16:08:18.105" v="762" actId="478"/>
          <ac:spMkLst>
            <pc:docMk/>
            <pc:sldMk cId="3456589895" sldId="267"/>
            <ac:spMk id="2" creationId="{FE0DB79F-B2DF-40C0-B059-1CA6514EAF21}"/>
          </ac:spMkLst>
        </pc:spChg>
        <pc:spChg chg="mod">
          <ac:chgData name="Sriranjani Sridharan" userId="7185c45f-e00e-435b-b3d3-536927de79ca" providerId="ADAL" clId="{8751CDF7-8DE7-4921-8D70-92D0F2E77B96}" dt="2020-05-25T16:01:25.436" v="612"/>
          <ac:spMkLst>
            <pc:docMk/>
            <pc:sldMk cId="3456589895" sldId="267"/>
            <ac:spMk id="3" creationId="{64A8FB7F-4DC4-4BE4-9EAE-D2DC30F48639}"/>
          </ac:spMkLst>
        </pc:spChg>
        <pc:spChg chg="mod">
          <ac:chgData name="Sriranjani Sridharan" userId="7185c45f-e00e-435b-b3d3-536927de79ca" providerId="ADAL" clId="{8751CDF7-8DE7-4921-8D70-92D0F2E77B96}" dt="2020-05-25T15:53:02.565" v="438" actId="27636"/>
          <ac:spMkLst>
            <pc:docMk/>
            <pc:sldMk cId="3456589895" sldId="267"/>
            <ac:spMk id="6" creationId="{23A03555-5722-46ED-8765-9FF000A26469}"/>
          </ac:spMkLst>
        </pc:spChg>
        <pc:spChg chg="add del mod">
          <ac:chgData name="Sriranjani Sridharan" userId="7185c45f-e00e-435b-b3d3-536927de79ca" providerId="ADAL" clId="{8751CDF7-8DE7-4921-8D70-92D0F2E77B96}" dt="2020-05-25T16:08:21.801" v="763" actId="478"/>
          <ac:spMkLst>
            <pc:docMk/>
            <pc:sldMk cId="3456589895" sldId="267"/>
            <ac:spMk id="8" creationId="{FE934185-EA67-4F1B-A3D0-98EE1A8D8AAC}"/>
          </ac:spMkLst>
        </pc:spChg>
        <pc:spChg chg="add mod">
          <ac:chgData name="Sriranjani Sridharan" userId="7185c45f-e00e-435b-b3d3-536927de79ca" providerId="ADAL" clId="{8751CDF7-8DE7-4921-8D70-92D0F2E77B96}" dt="2020-05-25T16:08:28.276" v="775" actId="20577"/>
          <ac:spMkLst>
            <pc:docMk/>
            <pc:sldMk cId="3456589895" sldId="267"/>
            <ac:spMk id="9" creationId="{6AC40346-7F2B-4327-86F0-B5767ED8AAA5}"/>
          </ac:spMkLst>
        </pc:spChg>
        <pc:picChg chg="mod">
          <ac:chgData name="Sriranjani Sridharan" userId="7185c45f-e00e-435b-b3d3-536927de79ca" providerId="ADAL" clId="{8751CDF7-8DE7-4921-8D70-92D0F2E77B96}" dt="2020-05-25T12:08:13.058" v="153" actId="1076"/>
          <ac:picMkLst>
            <pc:docMk/>
            <pc:sldMk cId="3456589895" sldId="267"/>
            <ac:picMk id="5" creationId="{DFBE3B06-7D3D-4F9B-982B-08927D6E22A4}"/>
          </ac:picMkLst>
        </pc:picChg>
      </pc:sldChg>
      <pc:sldChg chg="addSp delSp modSp">
        <pc:chgData name="Sriranjani Sridharan" userId="7185c45f-e00e-435b-b3d3-536927de79ca" providerId="ADAL" clId="{8751CDF7-8DE7-4921-8D70-92D0F2E77B96}" dt="2020-05-25T16:08:06.657" v="761"/>
        <pc:sldMkLst>
          <pc:docMk/>
          <pc:sldMk cId="3746028472" sldId="268"/>
        </pc:sldMkLst>
        <pc:spChg chg="del mod">
          <ac:chgData name="Sriranjani Sridharan" userId="7185c45f-e00e-435b-b3d3-536927de79ca" providerId="ADAL" clId="{8751CDF7-8DE7-4921-8D70-92D0F2E77B96}" dt="2020-05-25T16:08:03.969" v="759" actId="478"/>
          <ac:spMkLst>
            <pc:docMk/>
            <pc:sldMk cId="3746028472" sldId="268"/>
            <ac:spMk id="2" creationId="{5BC7522E-2297-4DB1-B9ED-06B3FC7756D3}"/>
          </ac:spMkLst>
        </pc:spChg>
        <pc:spChg chg="mod">
          <ac:chgData name="Sriranjani Sridharan" userId="7185c45f-e00e-435b-b3d3-536927de79ca" providerId="ADAL" clId="{8751CDF7-8DE7-4921-8D70-92D0F2E77B96}" dt="2020-05-25T15:53:02.565" v="437" actId="27636"/>
          <ac:spMkLst>
            <pc:docMk/>
            <pc:sldMk cId="3746028472" sldId="268"/>
            <ac:spMk id="4" creationId="{7AFFAEB9-BCB7-4915-9D71-A37C58AA500D}"/>
          </ac:spMkLst>
        </pc:spChg>
        <pc:spChg chg="add del mod">
          <ac:chgData name="Sriranjani Sridharan" userId="7185c45f-e00e-435b-b3d3-536927de79ca" providerId="ADAL" clId="{8751CDF7-8DE7-4921-8D70-92D0F2E77B96}" dt="2020-05-25T16:08:06.314" v="760" actId="478"/>
          <ac:spMkLst>
            <pc:docMk/>
            <pc:sldMk cId="3746028472" sldId="268"/>
            <ac:spMk id="7" creationId="{DFE55878-DBD9-4561-8438-E995A985B6C7}"/>
          </ac:spMkLst>
        </pc:spChg>
        <pc:spChg chg="add">
          <ac:chgData name="Sriranjani Sridharan" userId="7185c45f-e00e-435b-b3d3-536927de79ca" providerId="ADAL" clId="{8751CDF7-8DE7-4921-8D70-92D0F2E77B96}" dt="2020-05-25T16:08:06.657" v="761"/>
          <ac:spMkLst>
            <pc:docMk/>
            <pc:sldMk cId="3746028472" sldId="268"/>
            <ac:spMk id="8" creationId="{E4A8F8C6-EB7E-4CEA-AC35-1A2126168B6A}"/>
          </ac:spMkLst>
        </pc:spChg>
        <pc:picChg chg="mod">
          <ac:chgData name="Sriranjani Sridharan" userId="7185c45f-e00e-435b-b3d3-536927de79ca" providerId="ADAL" clId="{8751CDF7-8DE7-4921-8D70-92D0F2E77B96}" dt="2020-05-25T12:06:47.547" v="122" actId="1076"/>
          <ac:picMkLst>
            <pc:docMk/>
            <pc:sldMk cId="3746028472" sldId="268"/>
            <ac:picMk id="5" creationId="{85E872D0-0E16-4C3A-BAA2-953706315180}"/>
          </ac:picMkLst>
        </pc:picChg>
      </pc:sldChg>
      <pc:sldChg chg="addSp delSp modSp">
        <pc:chgData name="Sriranjani Sridharan" userId="7185c45f-e00e-435b-b3d3-536927de79ca" providerId="ADAL" clId="{8751CDF7-8DE7-4921-8D70-92D0F2E77B96}" dt="2020-05-25T16:08:45.733" v="779" actId="1036"/>
        <pc:sldMkLst>
          <pc:docMk/>
          <pc:sldMk cId="275373831" sldId="269"/>
        </pc:sldMkLst>
        <pc:spChg chg="del mod">
          <ac:chgData name="Sriranjani Sridharan" userId="7185c45f-e00e-435b-b3d3-536927de79ca" providerId="ADAL" clId="{8751CDF7-8DE7-4921-8D70-92D0F2E77B96}" dt="2020-05-25T16:08:39.347" v="776" actId="478"/>
          <ac:spMkLst>
            <pc:docMk/>
            <pc:sldMk cId="275373831" sldId="269"/>
            <ac:spMk id="2" creationId="{763A51B3-264C-42F3-9EC2-8365771B32E3}"/>
          </ac:spMkLst>
        </pc:spChg>
        <pc:spChg chg="mod">
          <ac:chgData name="Sriranjani Sridharan" userId="7185c45f-e00e-435b-b3d3-536927de79ca" providerId="ADAL" clId="{8751CDF7-8DE7-4921-8D70-92D0F2E77B96}" dt="2020-05-25T16:01:25.436" v="612"/>
          <ac:spMkLst>
            <pc:docMk/>
            <pc:sldMk cId="275373831" sldId="269"/>
            <ac:spMk id="3" creationId="{58950031-0408-49FA-8C1B-4AE54EF2685A}"/>
          </ac:spMkLst>
        </pc:spChg>
        <pc:spChg chg="mod">
          <ac:chgData name="Sriranjani Sridharan" userId="7185c45f-e00e-435b-b3d3-536927de79ca" providerId="ADAL" clId="{8751CDF7-8DE7-4921-8D70-92D0F2E77B96}" dt="2020-05-25T15:53:02.580" v="439" actId="27636"/>
          <ac:spMkLst>
            <pc:docMk/>
            <pc:sldMk cId="275373831" sldId="269"/>
            <ac:spMk id="5" creationId="{FD2763B9-9D42-4CC7-AB79-58C227D51B49}"/>
          </ac:spMkLst>
        </pc:spChg>
        <pc:spChg chg="add del mod">
          <ac:chgData name="Sriranjani Sridharan" userId="7185c45f-e00e-435b-b3d3-536927de79ca" providerId="ADAL" clId="{8751CDF7-8DE7-4921-8D70-92D0F2E77B96}" dt="2020-05-25T16:08:42.788" v="777" actId="478"/>
          <ac:spMkLst>
            <pc:docMk/>
            <pc:sldMk cId="275373831" sldId="269"/>
            <ac:spMk id="7" creationId="{E840CF18-014A-4401-B0D5-189A7E33699C}"/>
          </ac:spMkLst>
        </pc:spChg>
        <pc:spChg chg="add mod">
          <ac:chgData name="Sriranjani Sridharan" userId="7185c45f-e00e-435b-b3d3-536927de79ca" providerId="ADAL" clId="{8751CDF7-8DE7-4921-8D70-92D0F2E77B96}" dt="2020-05-25T16:08:45.733" v="779" actId="1036"/>
          <ac:spMkLst>
            <pc:docMk/>
            <pc:sldMk cId="275373831" sldId="269"/>
            <ac:spMk id="8" creationId="{CB73ADF7-F9AC-4046-9CA7-84887F55B371}"/>
          </ac:spMkLst>
        </pc:spChg>
      </pc:sldChg>
      <pc:sldChg chg="addSp delSp modSp">
        <pc:chgData name="Sriranjani Sridharan" userId="7185c45f-e00e-435b-b3d3-536927de79ca" providerId="ADAL" clId="{8751CDF7-8DE7-4921-8D70-92D0F2E77B96}" dt="2020-05-25T16:09:02.074" v="785"/>
        <pc:sldMkLst>
          <pc:docMk/>
          <pc:sldMk cId="2978438004" sldId="271"/>
        </pc:sldMkLst>
        <pc:spChg chg="del mod">
          <ac:chgData name="Sriranjani Sridharan" userId="7185c45f-e00e-435b-b3d3-536927de79ca" providerId="ADAL" clId="{8751CDF7-8DE7-4921-8D70-92D0F2E77B96}" dt="2020-05-25T16:08:57.647" v="783" actId="478"/>
          <ac:spMkLst>
            <pc:docMk/>
            <pc:sldMk cId="2978438004" sldId="271"/>
            <ac:spMk id="2" creationId="{F647BE75-BD26-4108-9977-661FEE9ADC55}"/>
          </ac:spMkLst>
        </pc:spChg>
        <pc:spChg chg="mod">
          <ac:chgData name="Sriranjani Sridharan" userId="7185c45f-e00e-435b-b3d3-536927de79ca" providerId="ADAL" clId="{8751CDF7-8DE7-4921-8D70-92D0F2E77B96}" dt="2020-05-25T12:17:15.952" v="286" actId="255"/>
          <ac:spMkLst>
            <pc:docMk/>
            <pc:sldMk cId="2978438004" sldId="271"/>
            <ac:spMk id="3" creationId="{190F26A2-40F6-442B-BE2E-D7F52F51FD2D}"/>
          </ac:spMkLst>
        </pc:spChg>
        <pc:spChg chg="mod">
          <ac:chgData name="Sriranjani Sridharan" userId="7185c45f-e00e-435b-b3d3-536927de79ca" providerId="ADAL" clId="{8751CDF7-8DE7-4921-8D70-92D0F2E77B96}" dt="2020-05-25T15:53:02.596" v="441" actId="27636"/>
          <ac:spMkLst>
            <pc:docMk/>
            <pc:sldMk cId="2978438004" sldId="271"/>
            <ac:spMk id="5" creationId="{08E80883-3515-4364-A87A-F3B10DF0F65A}"/>
          </ac:spMkLst>
        </pc:spChg>
        <pc:spChg chg="add del mod">
          <ac:chgData name="Sriranjani Sridharan" userId="7185c45f-e00e-435b-b3d3-536927de79ca" providerId="ADAL" clId="{8751CDF7-8DE7-4921-8D70-92D0F2E77B96}" dt="2020-05-25T16:09:01.423" v="784" actId="478"/>
          <ac:spMkLst>
            <pc:docMk/>
            <pc:sldMk cId="2978438004" sldId="271"/>
            <ac:spMk id="7" creationId="{02829E3B-3FDB-4FE8-AF7E-04642C47EB1E}"/>
          </ac:spMkLst>
        </pc:spChg>
        <pc:spChg chg="add">
          <ac:chgData name="Sriranjani Sridharan" userId="7185c45f-e00e-435b-b3d3-536927de79ca" providerId="ADAL" clId="{8751CDF7-8DE7-4921-8D70-92D0F2E77B96}" dt="2020-05-25T16:09:02.074" v="785"/>
          <ac:spMkLst>
            <pc:docMk/>
            <pc:sldMk cId="2978438004" sldId="271"/>
            <ac:spMk id="8" creationId="{BFF7056C-163F-42C4-A6D6-F6DDDC7D63D4}"/>
          </ac:spMkLst>
        </pc:spChg>
      </pc:sldChg>
      <pc:sldChg chg="addSp delSp modSp">
        <pc:chgData name="Sriranjani Sridharan" userId="7185c45f-e00e-435b-b3d3-536927de79ca" providerId="ADAL" clId="{8751CDF7-8DE7-4921-8D70-92D0F2E77B96}" dt="2020-05-25T16:08:53.794" v="782"/>
        <pc:sldMkLst>
          <pc:docMk/>
          <pc:sldMk cId="2133597941" sldId="272"/>
        </pc:sldMkLst>
        <pc:spChg chg="del mod">
          <ac:chgData name="Sriranjani Sridharan" userId="7185c45f-e00e-435b-b3d3-536927de79ca" providerId="ADAL" clId="{8751CDF7-8DE7-4921-8D70-92D0F2E77B96}" dt="2020-05-25T16:08:50.933" v="780" actId="478"/>
          <ac:spMkLst>
            <pc:docMk/>
            <pc:sldMk cId="2133597941" sldId="272"/>
            <ac:spMk id="2" creationId="{B43087AD-D770-4591-8AEB-8E11288D35EE}"/>
          </ac:spMkLst>
        </pc:spChg>
        <pc:spChg chg="mod">
          <ac:chgData name="Sriranjani Sridharan" userId="7185c45f-e00e-435b-b3d3-536927de79ca" providerId="ADAL" clId="{8751CDF7-8DE7-4921-8D70-92D0F2E77B96}" dt="2020-05-25T12:13:19.586" v="182" actId="255"/>
          <ac:spMkLst>
            <pc:docMk/>
            <pc:sldMk cId="2133597941" sldId="272"/>
            <ac:spMk id="3" creationId="{F4D5EFDF-9274-4790-8944-6752D232C7DC}"/>
          </ac:spMkLst>
        </pc:spChg>
        <pc:spChg chg="mod">
          <ac:chgData name="Sriranjani Sridharan" userId="7185c45f-e00e-435b-b3d3-536927de79ca" providerId="ADAL" clId="{8751CDF7-8DE7-4921-8D70-92D0F2E77B96}" dt="2020-05-25T15:53:02.580" v="440" actId="27636"/>
          <ac:spMkLst>
            <pc:docMk/>
            <pc:sldMk cId="2133597941" sldId="272"/>
            <ac:spMk id="6" creationId="{CEF61149-534D-4F99-B182-358A4D0EC0D6}"/>
          </ac:spMkLst>
        </pc:spChg>
        <pc:spChg chg="mod">
          <ac:chgData name="Sriranjani Sridharan" userId="7185c45f-e00e-435b-b3d3-536927de79ca" providerId="ADAL" clId="{8751CDF7-8DE7-4921-8D70-92D0F2E77B96}" dt="2020-05-25T11:58:28.590" v="45" actId="1076"/>
          <ac:spMkLst>
            <pc:docMk/>
            <pc:sldMk cId="2133597941" sldId="272"/>
            <ac:spMk id="8" creationId="{15630958-3873-4AB7-8AB8-2D0D6B1702AF}"/>
          </ac:spMkLst>
        </pc:spChg>
        <pc:spChg chg="add del mod">
          <ac:chgData name="Sriranjani Sridharan" userId="7185c45f-e00e-435b-b3d3-536927de79ca" providerId="ADAL" clId="{8751CDF7-8DE7-4921-8D70-92D0F2E77B96}" dt="2020-05-25T16:08:53.411" v="781" actId="478"/>
          <ac:spMkLst>
            <pc:docMk/>
            <pc:sldMk cId="2133597941" sldId="272"/>
            <ac:spMk id="10" creationId="{DC3F9FA6-FA86-4C10-817A-4E5F337A4949}"/>
          </ac:spMkLst>
        </pc:spChg>
        <pc:spChg chg="add">
          <ac:chgData name="Sriranjani Sridharan" userId="7185c45f-e00e-435b-b3d3-536927de79ca" providerId="ADAL" clId="{8751CDF7-8DE7-4921-8D70-92D0F2E77B96}" dt="2020-05-25T16:08:53.794" v="782"/>
          <ac:spMkLst>
            <pc:docMk/>
            <pc:sldMk cId="2133597941" sldId="272"/>
            <ac:spMk id="11" creationId="{A0051928-8A48-42F1-B7D2-1C0C33D16BE1}"/>
          </ac:spMkLst>
        </pc:spChg>
        <pc:picChg chg="mod">
          <ac:chgData name="Sriranjani Sridharan" userId="7185c45f-e00e-435b-b3d3-536927de79ca" providerId="ADAL" clId="{8751CDF7-8DE7-4921-8D70-92D0F2E77B96}" dt="2020-05-25T11:58:25.793" v="44" actId="1076"/>
          <ac:picMkLst>
            <pc:docMk/>
            <pc:sldMk cId="2133597941" sldId="272"/>
            <ac:picMk id="5" creationId="{1AFFD4CF-6E51-42AE-86AE-9A79E94E3E48}"/>
          </ac:picMkLst>
        </pc:picChg>
        <pc:picChg chg="mod">
          <ac:chgData name="Sriranjani Sridharan" userId="7185c45f-e00e-435b-b3d3-536927de79ca" providerId="ADAL" clId="{8751CDF7-8DE7-4921-8D70-92D0F2E77B96}" dt="2020-05-25T11:58:30.821" v="46" actId="1076"/>
          <ac:picMkLst>
            <pc:docMk/>
            <pc:sldMk cId="2133597941" sldId="272"/>
            <ac:picMk id="7" creationId="{8DFE890C-09F5-4734-9A9B-40B7D811291E}"/>
          </ac:picMkLst>
        </pc:picChg>
      </pc:sldChg>
      <pc:sldChg chg="addSp delSp modSp">
        <pc:chgData name="Sriranjani Sridharan" userId="7185c45f-e00e-435b-b3d3-536927de79ca" providerId="ADAL" clId="{8751CDF7-8DE7-4921-8D70-92D0F2E77B96}" dt="2020-05-25T16:09:18.144" v="788"/>
        <pc:sldMkLst>
          <pc:docMk/>
          <pc:sldMk cId="496699824" sldId="273"/>
        </pc:sldMkLst>
        <pc:spChg chg="del mod">
          <ac:chgData name="Sriranjani Sridharan" userId="7185c45f-e00e-435b-b3d3-536927de79ca" providerId="ADAL" clId="{8751CDF7-8DE7-4921-8D70-92D0F2E77B96}" dt="2020-05-25T16:09:14.669" v="786" actId="478"/>
          <ac:spMkLst>
            <pc:docMk/>
            <pc:sldMk cId="496699824" sldId="273"/>
            <ac:spMk id="2" creationId="{739BEB69-8A9A-4041-A05D-414D808602A5}"/>
          </ac:spMkLst>
        </pc:spChg>
        <pc:spChg chg="mod">
          <ac:chgData name="Sriranjani Sridharan" userId="7185c45f-e00e-435b-b3d3-536927de79ca" providerId="ADAL" clId="{8751CDF7-8DE7-4921-8D70-92D0F2E77B96}" dt="2020-05-25T12:15:48.797" v="231" actId="255"/>
          <ac:spMkLst>
            <pc:docMk/>
            <pc:sldMk cId="496699824" sldId="273"/>
            <ac:spMk id="3" creationId="{2FCB9157-ACE6-4161-BB57-C967A85AFC59}"/>
          </ac:spMkLst>
        </pc:spChg>
        <pc:spChg chg="mod">
          <ac:chgData name="Sriranjani Sridharan" userId="7185c45f-e00e-435b-b3d3-536927de79ca" providerId="ADAL" clId="{8751CDF7-8DE7-4921-8D70-92D0F2E77B96}" dt="2020-05-25T15:53:02.596" v="442" actId="27636"/>
          <ac:spMkLst>
            <pc:docMk/>
            <pc:sldMk cId="496699824" sldId="273"/>
            <ac:spMk id="5" creationId="{D0A28AE9-2701-4DBB-8AAF-11CB0E433B62}"/>
          </ac:spMkLst>
        </pc:spChg>
        <pc:spChg chg="add del mod">
          <ac:chgData name="Sriranjani Sridharan" userId="7185c45f-e00e-435b-b3d3-536927de79ca" providerId="ADAL" clId="{8751CDF7-8DE7-4921-8D70-92D0F2E77B96}" dt="2020-05-25T16:09:17.800" v="787" actId="478"/>
          <ac:spMkLst>
            <pc:docMk/>
            <pc:sldMk cId="496699824" sldId="273"/>
            <ac:spMk id="7" creationId="{661E37B1-2B16-4C6B-A463-C0664BEBB3AA}"/>
          </ac:spMkLst>
        </pc:spChg>
        <pc:spChg chg="add">
          <ac:chgData name="Sriranjani Sridharan" userId="7185c45f-e00e-435b-b3d3-536927de79ca" providerId="ADAL" clId="{8751CDF7-8DE7-4921-8D70-92D0F2E77B96}" dt="2020-05-25T16:09:18.144" v="788"/>
          <ac:spMkLst>
            <pc:docMk/>
            <pc:sldMk cId="496699824" sldId="273"/>
            <ac:spMk id="8" creationId="{76400515-2B5E-4C77-8071-D5309DA2845E}"/>
          </ac:spMkLst>
        </pc:spChg>
      </pc:sldChg>
      <pc:sldChg chg="addSp delSp modSp">
        <pc:chgData name="Sriranjani Sridharan" userId="7185c45f-e00e-435b-b3d3-536927de79ca" providerId="ADAL" clId="{8751CDF7-8DE7-4921-8D70-92D0F2E77B96}" dt="2020-05-25T16:09:24.715" v="791"/>
        <pc:sldMkLst>
          <pc:docMk/>
          <pc:sldMk cId="3377570091" sldId="274"/>
        </pc:sldMkLst>
        <pc:spChg chg="del mod">
          <ac:chgData name="Sriranjani Sridharan" userId="7185c45f-e00e-435b-b3d3-536927de79ca" providerId="ADAL" clId="{8751CDF7-8DE7-4921-8D70-92D0F2E77B96}" dt="2020-05-25T16:09:21.478" v="789" actId="478"/>
          <ac:spMkLst>
            <pc:docMk/>
            <pc:sldMk cId="3377570091" sldId="274"/>
            <ac:spMk id="2" creationId="{AC4481D3-0D8C-4213-BC63-DF7C97ED488E}"/>
          </ac:spMkLst>
        </pc:spChg>
        <pc:spChg chg="mod">
          <ac:chgData name="Sriranjani Sridharan" userId="7185c45f-e00e-435b-b3d3-536927de79ca" providerId="ADAL" clId="{8751CDF7-8DE7-4921-8D70-92D0F2E77B96}" dt="2020-05-25T16:01:25.436" v="612"/>
          <ac:spMkLst>
            <pc:docMk/>
            <pc:sldMk cId="3377570091" sldId="274"/>
            <ac:spMk id="3" creationId="{9AE91724-82F5-4F7A-B4F0-FDB89CE8CF0F}"/>
          </ac:spMkLst>
        </pc:spChg>
        <pc:spChg chg="mod">
          <ac:chgData name="Sriranjani Sridharan" userId="7185c45f-e00e-435b-b3d3-536927de79ca" providerId="ADAL" clId="{8751CDF7-8DE7-4921-8D70-92D0F2E77B96}" dt="2020-05-25T15:53:02.615" v="443" actId="27636"/>
          <ac:spMkLst>
            <pc:docMk/>
            <pc:sldMk cId="3377570091" sldId="274"/>
            <ac:spMk id="5" creationId="{77239576-2F3F-487E-89F5-5FA003B9AEDB}"/>
          </ac:spMkLst>
        </pc:spChg>
        <pc:spChg chg="add del mod">
          <ac:chgData name="Sriranjani Sridharan" userId="7185c45f-e00e-435b-b3d3-536927de79ca" providerId="ADAL" clId="{8751CDF7-8DE7-4921-8D70-92D0F2E77B96}" dt="2020-05-25T16:09:24.103" v="790" actId="478"/>
          <ac:spMkLst>
            <pc:docMk/>
            <pc:sldMk cId="3377570091" sldId="274"/>
            <ac:spMk id="7" creationId="{E87B827F-C2CE-4ECD-90E2-4A10B597ABB3}"/>
          </ac:spMkLst>
        </pc:spChg>
        <pc:spChg chg="add">
          <ac:chgData name="Sriranjani Sridharan" userId="7185c45f-e00e-435b-b3d3-536927de79ca" providerId="ADAL" clId="{8751CDF7-8DE7-4921-8D70-92D0F2E77B96}" dt="2020-05-25T16:09:24.715" v="791"/>
          <ac:spMkLst>
            <pc:docMk/>
            <pc:sldMk cId="3377570091" sldId="274"/>
            <ac:spMk id="8" creationId="{95D9B2DB-74AB-45D8-AF0C-1EA0023866C9}"/>
          </ac:spMkLst>
        </pc:spChg>
      </pc:sldChg>
      <pc:sldChg chg="addSp delSp modSp">
        <pc:chgData name="Sriranjani Sridharan" userId="7185c45f-e00e-435b-b3d3-536927de79ca" providerId="ADAL" clId="{8751CDF7-8DE7-4921-8D70-92D0F2E77B96}" dt="2020-05-25T16:09:33.995" v="794"/>
        <pc:sldMkLst>
          <pc:docMk/>
          <pc:sldMk cId="1506136018" sldId="275"/>
        </pc:sldMkLst>
        <pc:spChg chg="del mod">
          <ac:chgData name="Sriranjani Sridharan" userId="7185c45f-e00e-435b-b3d3-536927de79ca" providerId="ADAL" clId="{8751CDF7-8DE7-4921-8D70-92D0F2E77B96}" dt="2020-05-25T16:09:30.668" v="792" actId="478"/>
          <ac:spMkLst>
            <pc:docMk/>
            <pc:sldMk cId="1506136018" sldId="275"/>
            <ac:spMk id="2" creationId="{0B6BC971-4FDD-4DBB-B8FE-04A487848134}"/>
          </ac:spMkLst>
        </pc:spChg>
        <pc:spChg chg="mod">
          <ac:chgData name="Sriranjani Sridharan" userId="7185c45f-e00e-435b-b3d3-536927de79ca" providerId="ADAL" clId="{8751CDF7-8DE7-4921-8D70-92D0F2E77B96}" dt="2020-05-25T12:19:31.478" v="315" actId="20577"/>
          <ac:spMkLst>
            <pc:docMk/>
            <pc:sldMk cId="1506136018" sldId="275"/>
            <ac:spMk id="3" creationId="{781D200E-9C25-485F-A9D4-A807BC3DD973}"/>
          </ac:spMkLst>
        </pc:spChg>
        <pc:spChg chg="mod">
          <ac:chgData name="Sriranjani Sridharan" userId="7185c45f-e00e-435b-b3d3-536927de79ca" providerId="ADAL" clId="{8751CDF7-8DE7-4921-8D70-92D0F2E77B96}" dt="2020-05-25T15:53:02.615" v="444" actId="27636"/>
          <ac:spMkLst>
            <pc:docMk/>
            <pc:sldMk cId="1506136018" sldId="275"/>
            <ac:spMk id="6" creationId="{14DE1D8C-C58F-4936-9152-94925854BBB1}"/>
          </ac:spMkLst>
        </pc:spChg>
        <pc:spChg chg="add del mod">
          <ac:chgData name="Sriranjani Sridharan" userId="7185c45f-e00e-435b-b3d3-536927de79ca" providerId="ADAL" clId="{8751CDF7-8DE7-4921-8D70-92D0F2E77B96}" dt="2020-05-25T16:09:33.341" v="793" actId="478"/>
          <ac:spMkLst>
            <pc:docMk/>
            <pc:sldMk cId="1506136018" sldId="275"/>
            <ac:spMk id="9" creationId="{EBC0EED5-A69F-45D7-A2C4-B9A1F43C2748}"/>
          </ac:spMkLst>
        </pc:spChg>
        <pc:spChg chg="add">
          <ac:chgData name="Sriranjani Sridharan" userId="7185c45f-e00e-435b-b3d3-536927de79ca" providerId="ADAL" clId="{8751CDF7-8DE7-4921-8D70-92D0F2E77B96}" dt="2020-05-25T16:09:33.995" v="794"/>
          <ac:spMkLst>
            <pc:docMk/>
            <pc:sldMk cId="1506136018" sldId="275"/>
            <ac:spMk id="19" creationId="{FC09ED5A-A8FF-4DA2-A324-7C758627FEB3}"/>
          </ac:spMkLst>
        </pc:spChg>
        <pc:spChg chg="mod">
          <ac:chgData name="Sriranjani Sridharan" userId="7185c45f-e00e-435b-b3d3-536927de79ca" providerId="ADAL" clId="{8751CDF7-8DE7-4921-8D70-92D0F2E77B96}" dt="2020-05-25T12:18:14.052" v="294" actId="404"/>
          <ac:spMkLst>
            <pc:docMk/>
            <pc:sldMk cId="1506136018" sldId="275"/>
            <ac:spMk id="24" creationId="{429A088B-FA9C-4546-971E-D0BC3FC7492F}"/>
          </ac:spMkLst>
        </pc:spChg>
        <pc:spChg chg="mod">
          <ac:chgData name="Sriranjani Sridharan" userId="7185c45f-e00e-435b-b3d3-536927de79ca" providerId="ADAL" clId="{8751CDF7-8DE7-4921-8D70-92D0F2E77B96}" dt="2020-05-25T12:18:18.381" v="296" actId="404"/>
          <ac:spMkLst>
            <pc:docMk/>
            <pc:sldMk cId="1506136018" sldId="275"/>
            <ac:spMk id="25" creationId="{68D622A0-A152-4C57-8427-3F534B8B67D1}"/>
          </ac:spMkLst>
        </pc:spChg>
        <pc:spChg chg="mod">
          <ac:chgData name="Sriranjani Sridharan" userId="7185c45f-e00e-435b-b3d3-536927de79ca" providerId="ADAL" clId="{8751CDF7-8DE7-4921-8D70-92D0F2E77B96}" dt="2020-05-25T12:19:02.743" v="307" actId="1076"/>
          <ac:spMkLst>
            <pc:docMk/>
            <pc:sldMk cId="1506136018" sldId="275"/>
            <ac:spMk id="27" creationId="{3FE58677-129E-4099-B984-316CABC225F6}"/>
          </ac:spMkLst>
        </pc:spChg>
        <pc:spChg chg="mod">
          <ac:chgData name="Sriranjani Sridharan" userId="7185c45f-e00e-435b-b3d3-536927de79ca" providerId="ADAL" clId="{8751CDF7-8DE7-4921-8D70-92D0F2E77B96}" dt="2020-05-25T12:19:17.730" v="311" actId="1076"/>
          <ac:spMkLst>
            <pc:docMk/>
            <pc:sldMk cId="1506136018" sldId="275"/>
            <ac:spMk id="28" creationId="{B196855E-57F4-4D30-BCB1-23ED92DC062B}"/>
          </ac:spMkLst>
        </pc:spChg>
        <pc:picChg chg="mod">
          <ac:chgData name="Sriranjani Sridharan" userId="7185c45f-e00e-435b-b3d3-536927de79ca" providerId="ADAL" clId="{8751CDF7-8DE7-4921-8D70-92D0F2E77B96}" dt="2020-05-25T12:18:38.744" v="304" actId="1076"/>
          <ac:picMkLst>
            <pc:docMk/>
            <pc:sldMk cId="1506136018" sldId="275"/>
            <ac:picMk id="4" creationId="{1054E1A1-2750-457E-B8AE-87D5AE83BE35}"/>
          </ac:picMkLst>
        </pc:picChg>
        <pc:picChg chg="mod">
          <ac:chgData name="Sriranjani Sridharan" userId="7185c45f-e00e-435b-b3d3-536927de79ca" providerId="ADAL" clId="{8751CDF7-8DE7-4921-8D70-92D0F2E77B96}" dt="2020-05-25T12:18:57.171" v="306" actId="1076"/>
          <ac:picMkLst>
            <pc:docMk/>
            <pc:sldMk cId="1506136018" sldId="275"/>
            <ac:picMk id="7" creationId="{127D833C-4EE1-4C90-AC92-76BEF485B16D}"/>
          </ac:picMkLst>
        </pc:picChg>
        <pc:cxnChg chg="mod">
          <ac:chgData name="Sriranjani Sridharan" userId="7185c45f-e00e-435b-b3d3-536927de79ca" providerId="ADAL" clId="{8751CDF7-8DE7-4921-8D70-92D0F2E77B96}" dt="2020-05-25T12:19:13.645" v="310" actId="1076"/>
          <ac:cxnSpMkLst>
            <pc:docMk/>
            <pc:sldMk cId="1506136018" sldId="275"/>
            <ac:cxnSpMk id="17" creationId="{7A62CBFF-798D-4C0B-B86F-4BDF555CE0E8}"/>
          </ac:cxnSpMkLst>
        </pc:cxnChg>
        <pc:cxnChg chg="mod">
          <ac:chgData name="Sriranjani Sridharan" userId="7185c45f-e00e-435b-b3d3-536927de79ca" providerId="ADAL" clId="{8751CDF7-8DE7-4921-8D70-92D0F2E77B96}" dt="2020-05-25T12:19:08.290" v="309" actId="1076"/>
          <ac:cxnSpMkLst>
            <pc:docMk/>
            <pc:sldMk cId="1506136018" sldId="275"/>
            <ac:cxnSpMk id="18" creationId="{ACC0F079-8402-49BC-AD67-CE109389E345}"/>
          </ac:cxnSpMkLst>
        </pc:cxnChg>
      </pc:sldChg>
      <pc:sldChg chg="addSp delSp modSp">
        <pc:chgData name="Sriranjani Sridharan" userId="7185c45f-e00e-435b-b3d3-536927de79ca" providerId="ADAL" clId="{8751CDF7-8DE7-4921-8D70-92D0F2E77B96}" dt="2020-05-25T16:09:53.497" v="807" actId="20577"/>
        <pc:sldMkLst>
          <pc:docMk/>
          <pc:sldMk cId="1091069663" sldId="276"/>
        </pc:sldMkLst>
        <pc:spChg chg="del mod">
          <ac:chgData name="Sriranjani Sridharan" userId="7185c45f-e00e-435b-b3d3-536927de79ca" providerId="ADAL" clId="{8751CDF7-8DE7-4921-8D70-92D0F2E77B96}" dt="2020-05-25T16:09:44.697" v="795" actId="478"/>
          <ac:spMkLst>
            <pc:docMk/>
            <pc:sldMk cId="1091069663" sldId="276"/>
            <ac:spMk id="2" creationId="{F65B5466-5177-4A59-921F-797BADBDED33}"/>
          </ac:spMkLst>
        </pc:spChg>
        <pc:spChg chg="mod">
          <ac:chgData name="Sriranjani Sridharan" userId="7185c45f-e00e-435b-b3d3-536927de79ca" providerId="ADAL" clId="{8751CDF7-8DE7-4921-8D70-92D0F2E77B96}" dt="2020-05-25T16:01:25.436" v="612"/>
          <ac:spMkLst>
            <pc:docMk/>
            <pc:sldMk cId="1091069663" sldId="276"/>
            <ac:spMk id="3" creationId="{D085D053-F634-4405-9C61-5DC5DC4269E5}"/>
          </ac:spMkLst>
        </pc:spChg>
        <pc:spChg chg="mod">
          <ac:chgData name="Sriranjani Sridharan" userId="7185c45f-e00e-435b-b3d3-536927de79ca" providerId="ADAL" clId="{8751CDF7-8DE7-4921-8D70-92D0F2E77B96}" dt="2020-05-25T15:53:02.630" v="445" actId="27636"/>
          <ac:spMkLst>
            <pc:docMk/>
            <pc:sldMk cId="1091069663" sldId="276"/>
            <ac:spMk id="5" creationId="{2D12A999-6272-4113-B860-BC9D6D2E611B}"/>
          </ac:spMkLst>
        </pc:spChg>
        <pc:spChg chg="add del mod">
          <ac:chgData name="Sriranjani Sridharan" userId="7185c45f-e00e-435b-b3d3-536927de79ca" providerId="ADAL" clId="{8751CDF7-8DE7-4921-8D70-92D0F2E77B96}" dt="2020-05-25T16:09:46.963" v="796" actId="478"/>
          <ac:spMkLst>
            <pc:docMk/>
            <pc:sldMk cId="1091069663" sldId="276"/>
            <ac:spMk id="7" creationId="{53F9DEAC-A905-4890-AD9B-B51D4B72C5D4}"/>
          </ac:spMkLst>
        </pc:spChg>
        <pc:spChg chg="add mod">
          <ac:chgData name="Sriranjani Sridharan" userId="7185c45f-e00e-435b-b3d3-536927de79ca" providerId="ADAL" clId="{8751CDF7-8DE7-4921-8D70-92D0F2E77B96}" dt="2020-05-25T16:09:53.497" v="807" actId="20577"/>
          <ac:spMkLst>
            <pc:docMk/>
            <pc:sldMk cId="1091069663" sldId="276"/>
            <ac:spMk id="8" creationId="{D5410F5A-792B-47E4-B658-326407F4F40B}"/>
          </ac:spMkLst>
        </pc:spChg>
      </pc:sldChg>
      <pc:sldChg chg="addSp delSp modSp">
        <pc:chgData name="Sriranjani Sridharan" userId="7185c45f-e00e-435b-b3d3-536927de79ca" providerId="ADAL" clId="{8751CDF7-8DE7-4921-8D70-92D0F2E77B96}" dt="2020-05-25T16:10:09.537" v="810"/>
        <pc:sldMkLst>
          <pc:docMk/>
          <pc:sldMk cId="3970573605" sldId="277"/>
        </pc:sldMkLst>
        <pc:spChg chg="del mod">
          <ac:chgData name="Sriranjani Sridharan" userId="7185c45f-e00e-435b-b3d3-536927de79ca" providerId="ADAL" clId="{8751CDF7-8DE7-4921-8D70-92D0F2E77B96}" dt="2020-05-25T16:10:06.355" v="808" actId="478"/>
          <ac:spMkLst>
            <pc:docMk/>
            <pc:sldMk cId="3970573605" sldId="277"/>
            <ac:spMk id="2" creationId="{CA5BBB5F-1A50-4DA9-BC2E-6203370E52E5}"/>
          </ac:spMkLst>
        </pc:spChg>
        <pc:spChg chg="mod">
          <ac:chgData name="Sriranjani Sridharan" userId="7185c45f-e00e-435b-b3d3-536927de79ca" providerId="ADAL" clId="{8751CDF7-8DE7-4921-8D70-92D0F2E77B96}" dt="2020-05-25T12:22:30.651" v="337" actId="14100"/>
          <ac:spMkLst>
            <pc:docMk/>
            <pc:sldMk cId="3970573605" sldId="277"/>
            <ac:spMk id="3" creationId="{50C068FB-7E76-48A7-9C0C-6F0E5E1935E5}"/>
          </ac:spMkLst>
        </pc:spChg>
        <pc:spChg chg="mod">
          <ac:chgData name="Sriranjani Sridharan" userId="7185c45f-e00e-435b-b3d3-536927de79ca" providerId="ADAL" clId="{8751CDF7-8DE7-4921-8D70-92D0F2E77B96}" dt="2020-05-25T15:53:02.630" v="446" actId="27636"/>
          <ac:spMkLst>
            <pc:docMk/>
            <pc:sldMk cId="3970573605" sldId="277"/>
            <ac:spMk id="6" creationId="{D9232B69-3AF3-40D2-BEF9-B7CF65083420}"/>
          </ac:spMkLst>
        </pc:spChg>
        <pc:spChg chg="add del mod">
          <ac:chgData name="Sriranjani Sridharan" userId="7185c45f-e00e-435b-b3d3-536927de79ca" providerId="ADAL" clId="{8751CDF7-8DE7-4921-8D70-92D0F2E77B96}" dt="2020-05-25T16:10:09.201" v="809" actId="478"/>
          <ac:spMkLst>
            <pc:docMk/>
            <pc:sldMk cId="3970573605" sldId="277"/>
            <ac:spMk id="8" creationId="{AF973F82-0948-487A-AC13-10B4071D515D}"/>
          </ac:spMkLst>
        </pc:spChg>
        <pc:spChg chg="add">
          <ac:chgData name="Sriranjani Sridharan" userId="7185c45f-e00e-435b-b3d3-536927de79ca" providerId="ADAL" clId="{8751CDF7-8DE7-4921-8D70-92D0F2E77B96}" dt="2020-05-25T16:10:09.537" v="810"/>
          <ac:spMkLst>
            <pc:docMk/>
            <pc:sldMk cId="3970573605" sldId="277"/>
            <ac:spMk id="9" creationId="{46449CC1-F641-43B8-886E-DFEB3E7273F3}"/>
          </ac:spMkLst>
        </pc:spChg>
        <pc:graphicFrameChg chg="mod modGraphic">
          <ac:chgData name="Sriranjani Sridharan" userId="7185c45f-e00e-435b-b3d3-536927de79ca" providerId="ADAL" clId="{8751CDF7-8DE7-4921-8D70-92D0F2E77B96}" dt="2020-05-25T12:21:51.140" v="336" actId="1076"/>
          <ac:graphicFrameMkLst>
            <pc:docMk/>
            <pc:sldMk cId="3970573605" sldId="277"/>
            <ac:graphicFrameMk id="4" creationId="{5E07F10E-515E-4A50-9317-1867EF790047}"/>
          </ac:graphicFrameMkLst>
        </pc:graphicFrameChg>
      </pc:sldChg>
      <pc:sldChg chg="addSp delSp modSp">
        <pc:chgData name="Sriranjani Sridharan" userId="7185c45f-e00e-435b-b3d3-536927de79ca" providerId="ADAL" clId="{8751CDF7-8DE7-4921-8D70-92D0F2E77B96}" dt="2020-05-25T16:10:41.805" v="843" actId="20577"/>
        <pc:sldMkLst>
          <pc:docMk/>
          <pc:sldMk cId="1363253857" sldId="278"/>
        </pc:sldMkLst>
        <pc:spChg chg="del mod">
          <ac:chgData name="Sriranjani Sridharan" userId="7185c45f-e00e-435b-b3d3-536927de79ca" providerId="ADAL" clId="{8751CDF7-8DE7-4921-8D70-92D0F2E77B96}" dt="2020-05-25T16:10:25.850" v="814" actId="478"/>
          <ac:spMkLst>
            <pc:docMk/>
            <pc:sldMk cId="1363253857" sldId="278"/>
            <ac:spMk id="2" creationId="{AE90D201-CD11-4687-AFB7-56B9C37ACC9E}"/>
          </ac:spMkLst>
        </pc:spChg>
        <pc:spChg chg="mod">
          <ac:chgData name="Sriranjani Sridharan" userId="7185c45f-e00e-435b-b3d3-536927de79ca" providerId="ADAL" clId="{8751CDF7-8DE7-4921-8D70-92D0F2E77B96}" dt="2020-05-25T12:23:37.818" v="346" actId="255"/>
          <ac:spMkLst>
            <pc:docMk/>
            <pc:sldMk cId="1363253857" sldId="278"/>
            <ac:spMk id="3" creationId="{AFF905D6-6730-4717-83B8-3784232BCB6C}"/>
          </ac:spMkLst>
        </pc:spChg>
        <pc:spChg chg="mod">
          <ac:chgData name="Sriranjani Sridharan" userId="7185c45f-e00e-435b-b3d3-536927de79ca" providerId="ADAL" clId="{8751CDF7-8DE7-4921-8D70-92D0F2E77B96}" dt="2020-05-25T15:53:02.646" v="448" actId="27636"/>
          <ac:spMkLst>
            <pc:docMk/>
            <pc:sldMk cId="1363253857" sldId="278"/>
            <ac:spMk id="6" creationId="{38E2BEBB-62F0-4171-B6D7-98DD0B33E2E3}"/>
          </ac:spMkLst>
        </pc:spChg>
        <pc:spChg chg="add del mod">
          <ac:chgData name="Sriranjani Sridharan" userId="7185c45f-e00e-435b-b3d3-536927de79ca" providerId="ADAL" clId="{8751CDF7-8DE7-4921-8D70-92D0F2E77B96}" dt="2020-05-25T16:10:28.997" v="816" actId="478"/>
          <ac:spMkLst>
            <pc:docMk/>
            <pc:sldMk cId="1363253857" sldId="278"/>
            <ac:spMk id="8" creationId="{24CD997A-6528-4AF5-BA5F-8F8E25F067C7}"/>
          </ac:spMkLst>
        </pc:spChg>
        <pc:spChg chg="add mod">
          <ac:chgData name="Sriranjani Sridharan" userId="7185c45f-e00e-435b-b3d3-536927de79ca" providerId="ADAL" clId="{8751CDF7-8DE7-4921-8D70-92D0F2E77B96}" dt="2020-05-25T16:10:41.805" v="843" actId="20577"/>
          <ac:spMkLst>
            <pc:docMk/>
            <pc:sldMk cId="1363253857" sldId="278"/>
            <ac:spMk id="9" creationId="{B7AC9B32-10BC-4434-AB6B-759597EF4071}"/>
          </ac:spMkLst>
        </pc:spChg>
        <pc:picChg chg="mod">
          <ac:chgData name="Sriranjani Sridharan" userId="7185c45f-e00e-435b-b3d3-536927de79ca" providerId="ADAL" clId="{8751CDF7-8DE7-4921-8D70-92D0F2E77B96}" dt="2020-05-25T12:24:04.103" v="349" actId="1076"/>
          <ac:picMkLst>
            <pc:docMk/>
            <pc:sldMk cId="1363253857" sldId="278"/>
            <ac:picMk id="4" creationId="{8A99811A-A4C2-4BCF-96E1-883AC8F44751}"/>
          </ac:picMkLst>
        </pc:picChg>
      </pc:sldChg>
      <pc:sldChg chg="addSp delSp modSp">
        <pc:chgData name="Sriranjani Sridharan" userId="7185c45f-e00e-435b-b3d3-536927de79ca" providerId="ADAL" clId="{8751CDF7-8DE7-4921-8D70-92D0F2E77B96}" dt="2020-05-25T16:10:53.558" v="846"/>
        <pc:sldMkLst>
          <pc:docMk/>
          <pc:sldMk cId="3987678833" sldId="279"/>
        </pc:sldMkLst>
        <pc:spChg chg="del mod">
          <ac:chgData name="Sriranjani Sridharan" userId="7185c45f-e00e-435b-b3d3-536927de79ca" providerId="ADAL" clId="{8751CDF7-8DE7-4921-8D70-92D0F2E77B96}" dt="2020-05-25T16:10:50.403" v="844" actId="478"/>
          <ac:spMkLst>
            <pc:docMk/>
            <pc:sldMk cId="3987678833" sldId="279"/>
            <ac:spMk id="2" creationId="{2B725A6C-DB0F-45E3-9B84-AE18F1A82258}"/>
          </ac:spMkLst>
        </pc:spChg>
        <pc:spChg chg="mod">
          <ac:chgData name="Sriranjani Sridharan" userId="7185c45f-e00e-435b-b3d3-536927de79ca" providerId="ADAL" clId="{8751CDF7-8DE7-4921-8D70-92D0F2E77B96}" dt="2020-05-25T12:23:52.157" v="348" actId="255"/>
          <ac:spMkLst>
            <pc:docMk/>
            <pc:sldMk cId="3987678833" sldId="279"/>
            <ac:spMk id="3" creationId="{A87727B7-3A73-4098-8397-E90F5A9247C7}"/>
          </ac:spMkLst>
        </pc:spChg>
        <pc:spChg chg="mod">
          <ac:chgData name="Sriranjani Sridharan" userId="7185c45f-e00e-435b-b3d3-536927de79ca" providerId="ADAL" clId="{8751CDF7-8DE7-4921-8D70-92D0F2E77B96}" dt="2020-05-25T15:53:02.662" v="449" actId="27636"/>
          <ac:spMkLst>
            <pc:docMk/>
            <pc:sldMk cId="3987678833" sldId="279"/>
            <ac:spMk id="6" creationId="{A2A2C60F-BC44-429F-8D40-7C118DA06522}"/>
          </ac:spMkLst>
        </pc:spChg>
        <pc:spChg chg="add del mod">
          <ac:chgData name="Sriranjani Sridharan" userId="7185c45f-e00e-435b-b3d3-536927de79ca" providerId="ADAL" clId="{8751CDF7-8DE7-4921-8D70-92D0F2E77B96}" dt="2020-05-25T16:10:53.293" v="845" actId="478"/>
          <ac:spMkLst>
            <pc:docMk/>
            <pc:sldMk cId="3987678833" sldId="279"/>
            <ac:spMk id="8" creationId="{D200DBBE-ECFF-437C-B366-C50D670E3E02}"/>
          </ac:spMkLst>
        </pc:spChg>
        <pc:spChg chg="add">
          <ac:chgData name="Sriranjani Sridharan" userId="7185c45f-e00e-435b-b3d3-536927de79ca" providerId="ADAL" clId="{8751CDF7-8DE7-4921-8D70-92D0F2E77B96}" dt="2020-05-25T16:10:53.558" v="846"/>
          <ac:spMkLst>
            <pc:docMk/>
            <pc:sldMk cId="3987678833" sldId="279"/>
            <ac:spMk id="9" creationId="{6958EAFB-DEC9-41A4-B483-BCC7E84D7776}"/>
          </ac:spMkLst>
        </pc:spChg>
        <pc:picChg chg="mod">
          <ac:chgData name="Sriranjani Sridharan" userId="7185c45f-e00e-435b-b3d3-536927de79ca" providerId="ADAL" clId="{8751CDF7-8DE7-4921-8D70-92D0F2E77B96}" dt="2020-05-25T12:24:07.083" v="350" actId="1076"/>
          <ac:picMkLst>
            <pc:docMk/>
            <pc:sldMk cId="3987678833" sldId="279"/>
            <ac:picMk id="4" creationId="{510AAD80-8451-4E01-A3E0-136C29B902A0}"/>
          </ac:picMkLst>
        </pc:picChg>
      </pc:sldChg>
      <pc:sldChg chg="addSp delSp modSp">
        <pc:chgData name="Sriranjani Sridharan" userId="7185c45f-e00e-435b-b3d3-536927de79ca" providerId="ADAL" clId="{8751CDF7-8DE7-4921-8D70-92D0F2E77B96}" dt="2020-05-25T16:11:03.195" v="849"/>
        <pc:sldMkLst>
          <pc:docMk/>
          <pc:sldMk cId="2473069086" sldId="280"/>
        </pc:sldMkLst>
        <pc:spChg chg="del mod">
          <ac:chgData name="Sriranjani Sridharan" userId="7185c45f-e00e-435b-b3d3-536927de79ca" providerId="ADAL" clId="{8751CDF7-8DE7-4921-8D70-92D0F2E77B96}" dt="2020-05-25T16:11:00.406" v="847" actId="478"/>
          <ac:spMkLst>
            <pc:docMk/>
            <pc:sldMk cId="2473069086" sldId="280"/>
            <ac:spMk id="2" creationId="{61D6F8CF-778F-483C-91F7-402214ECB9EC}"/>
          </ac:spMkLst>
        </pc:spChg>
        <pc:spChg chg="mod">
          <ac:chgData name="Sriranjani Sridharan" userId="7185c45f-e00e-435b-b3d3-536927de79ca" providerId="ADAL" clId="{8751CDF7-8DE7-4921-8D70-92D0F2E77B96}" dt="2020-05-25T12:24:18.399" v="351" actId="255"/>
          <ac:spMkLst>
            <pc:docMk/>
            <pc:sldMk cId="2473069086" sldId="280"/>
            <ac:spMk id="3" creationId="{0FC70AF9-FD86-449D-9AAF-BEC87266F1B2}"/>
          </ac:spMkLst>
        </pc:spChg>
        <pc:spChg chg="mod">
          <ac:chgData name="Sriranjani Sridharan" userId="7185c45f-e00e-435b-b3d3-536927de79ca" providerId="ADAL" clId="{8751CDF7-8DE7-4921-8D70-92D0F2E77B96}" dt="2020-05-25T15:53:02.662" v="450" actId="27636"/>
          <ac:spMkLst>
            <pc:docMk/>
            <pc:sldMk cId="2473069086" sldId="280"/>
            <ac:spMk id="6" creationId="{97A9FF2D-1793-461C-A09A-E8EAA45E1DCC}"/>
          </ac:spMkLst>
        </pc:spChg>
        <pc:spChg chg="add del mod">
          <ac:chgData name="Sriranjani Sridharan" userId="7185c45f-e00e-435b-b3d3-536927de79ca" providerId="ADAL" clId="{8751CDF7-8DE7-4921-8D70-92D0F2E77B96}" dt="2020-05-25T16:11:02.883" v="848" actId="478"/>
          <ac:spMkLst>
            <pc:docMk/>
            <pc:sldMk cId="2473069086" sldId="280"/>
            <ac:spMk id="8" creationId="{0C7DA182-A79C-4883-87F1-5E5225090FA9}"/>
          </ac:spMkLst>
        </pc:spChg>
        <pc:spChg chg="add">
          <ac:chgData name="Sriranjani Sridharan" userId="7185c45f-e00e-435b-b3d3-536927de79ca" providerId="ADAL" clId="{8751CDF7-8DE7-4921-8D70-92D0F2E77B96}" dt="2020-05-25T16:11:03.195" v="849"/>
          <ac:spMkLst>
            <pc:docMk/>
            <pc:sldMk cId="2473069086" sldId="280"/>
            <ac:spMk id="9" creationId="{DB294792-446F-4A82-9965-945FC60F3E39}"/>
          </ac:spMkLst>
        </pc:spChg>
        <pc:picChg chg="mod">
          <ac:chgData name="Sriranjani Sridharan" userId="7185c45f-e00e-435b-b3d3-536927de79ca" providerId="ADAL" clId="{8751CDF7-8DE7-4921-8D70-92D0F2E77B96}" dt="2020-05-25T12:24:21.898" v="352" actId="1076"/>
          <ac:picMkLst>
            <pc:docMk/>
            <pc:sldMk cId="2473069086" sldId="280"/>
            <ac:picMk id="4" creationId="{C3759BB2-1D0A-4A30-A624-651D4C12C9A2}"/>
          </ac:picMkLst>
        </pc:picChg>
      </pc:sldChg>
      <pc:sldChg chg="addSp delSp modSp">
        <pc:chgData name="Sriranjani Sridharan" userId="7185c45f-e00e-435b-b3d3-536927de79ca" providerId="ADAL" clId="{8751CDF7-8DE7-4921-8D70-92D0F2E77B96}" dt="2020-05-25T16:10:17.799" v="813"/>
        <pc:sldMkLst>
          <pc:docMk/>
          <pc:sldMk cId="1869211905" sldId="281"/>
        </pc:sldMkLst>
        <pc:spChg chg="del mod">
          <ac:chgData name="Sriranjani Sridharan" userId="7185c45f-e00e-435b-b3d3-536927de79ca" providerId="ADAL" clId="{8751CDF7-8DE7-4921-8D70-92D0F2E77B96}" dt="2020-05-25T16:10:15.049" v="811" actId="478"/>
          <ac:spMkLst>
            <pc:docMk/>
            <pc:sldMk cId="1869211905" sldId="281"/>
            <ac:spMk id="2" creationId="{3B3FA1E7-E043-4646-9544-B78E12935793}"/>
          </ac:spMkLst>
        </pc:spChg>
        <pc:spChg chg="mod">
          <ac:chgData name="Sriranjani Sridharan" userId="7185c45f-e00e-435b-b3d3-536927de79ca" providerId="ADAL" clId="{8751CDF7-8DE7-4921-8D70-92D0F2E77B96}" dt="2020-05-25T12:23:22.293" v="344" actId="255"/>
          <ac:spMkLst>
            <pc:docMk/>
            <pc:sldMk cId="1869211905" sldId="281"/>
            <ac:spMk id="3" creationId="{710DC2A2-98E0-44A9-88A1-114551AFE232}"/>
          </ac:spMkLst>
        </pc:spChg>
        <pc:spChg chg="mod">
          <ac:chgData name="Sriranjani Sridharan" userId="7185c45f-e00e-435b-b3d3-536927de79ca" providerId="ADAL" clId="{8751CDF7-8DE7-4921-8D70-92D0F2E77B96}" dt="2020-05-25T15:53:02.646" v="447" actId="27636"/>
          <ac:spMkLst>
            <pc:docMk/>
            <pc:sldMk cId="1869211905" sldId="281"/>
            <ac:spMk id="5" creationId="{A8598FB6-B55D-41B0-88B3-6259C9DFD8D3}"/>
          </ac:spMkLst>
        </pc:spChg>
        <pc:spChg chg="add del mod">
          <ac:chgData name="Sriranjani Sridharan" userId="7185c45f-e00e-435b-b3d3-536927de79ca" providerId="ADAL" clId="{8751CDF7-8DE7-4921-8D70-92D0F2E77B96}" dt="2020-05-25T16:10:17.549" v="812" actId="478"/>
          <ac:spMkLst>
            <pc:docMk/>
            <pc:sldMk cId="1869211905" sldId="281"/>
            <ac:spMk id="7" creationId="{89A38CC2-554A-47A2-A6E0-14D5517F0975}"/>
          </ac:spMkLst>
        </pc:spChg>
        <pc:spChg chg="add">
          <ac:chgData name="Sriranjani Sridharan" userId="7185c45f-e00e-435b-b3d3-536927de79ca" providerId="ADAL" clId="{8751CDF7-8DE7-4921-8D70-92D0F2E77B96}" dt="2020-05-25T16:10:17.799" v="813"/>
          <ac:spMkLst>
            <pc:docMk/>
            <pc:sldMk cId="1869211905" sldId="281"/>
            <ac:spMk id="8" creationId="{1F4C421D-AEE7-4B1F-8391-62F3FDCE76DE}"/>
          </ac:spMkLst>
        </pc:spChg>
      </pc:sldChg>
      <pc:sldChg chg="addSp delSp modSp">
        <pc:chgData name="Sriranjani Sridharan" userId="7185c45f-e00e-435b-b3d3-536927de79ca" providerId="ADAL" clId="{8751CDF7-8DE7-4921-8D70-92D0F2E77B96}" dt="2020-05-25T16:11:10.790" v="852"/>
        <pc:sldMkLst>
          <pc:docMk/>
          <pc:sldMk cId="1621878303" sldId="282"/>
        </pc:sldMkLst>
        <pc:spChg chg="del mod">
          <ac:chgData name="Sriranjani Sridharan" userId="7185c45f-e00e-435b-b3d3-536927de79ca" providerId="ADAL" clId="{8751CDF7-8DE7-4921-8D70-92D0F2E77B96}" dt="2020-05-25T16:11:08.302" v="850" actId="478"/>
          <ac:spMkLst>
            <pc:docMk/>
            <pc:sldMk cId="1621878303" sldId="282"/>
            <ac:spMk id="2" creationId="{EDA8AAF2-8D4E-4797-92EF-5A29FAD24977}"/>
          </ac:spMkLst>
        </pc:spChg>
        <pc:spChg chg="mod">
          <ac:chgData name="Sriranjani Sridharan" userId="7185c45f-e00e-435b-b3d3-536927de79ca" providerId="ADAL" clId="{8751CDF7-8DE7-4921-8D70-92D0F2E77B96}" dt="2020-05-25T12:25:00.133" v="368" actId="20577"/>
          <ac:spMkLst>
            <pc:docMk/>
            <pc:sldMk cId="1621878303" sldId="282"/>
            <ac:spMk id="3" creationId="{BEF88069-4C5D-4A61-92CF-1D8D81622B94}"/>
          </ac:spMkLst>
        </pc:spChg>
        <pc:spChg chg="mod">
          <ac:chgData name="Sriranjani Sridharan" userId="7185c45f-e00e-435b-b3d3-536927de79ca" providerId="ADAL" clId="{8751CDF7-8DE7-4921-8D70-92D0F2E77B96}" dt="2020-05-25T15:53:02.682" v="451" actId="27636"/>
          <ac:spMkLst>
            <pc:docMk/>
            <pc:sldMk cId="1621878303" sldId="282"/>
            <ac:spMk id="5" creationId="{006FDA27-73B0-4C46-9093-54CEBB9288B0}"/>
          </ac:spMkLst>
        </pc:spChg>
        <pc:spChg chg="add del mod">
          <ac:chgData name="Sriranjani Sridharan" userId="7185c45f-e00e-435b-b3d3-536927de79ca" providerId="ADAL" clId="{8751CDF7-8DE7-4921-8D70-92D0F2E77B96}" dt="2020-05-25T16:11:10.460" v="851" actId="478"/>
          <ac:spMkLst>
            <pc:docMk/>
            <pc:sldMk cId="1621878303" sldId="282"/>
            <ac:spMk id="8" creationId="{F1F77A78-C744-4531-93ED-6E6A031ACB8B}"/>
          </ac:spMkLst>
        </pc:spChg>
        <pc:spChg chg="add">
          <ac:chgData name="Sriranjani Sridharan" userId="7185c45f-e00e-435b-b3d3-536927de79ca" providerId="ADAL" clId="{8751CDF7-8DE7-4921-8D70-92D0F2E77B96}" dt="2020-05-25T16:11:10.790" v="852"/>
          <ac:spMkLst>
            <pc:docMk/>
            <pc:sldMk cId="1621878303" sldId="282"/>
            <ac:spMk id="9" creationId="{F4492634-6937-4734-A30A-FA650831B4B2}"/>
          </ac:spMkLst>
        </pc:spChg>
        <pc:picChg chg="mod">
          <ac:chgData name="Sriranjani Sridharan" userId="7185c45f-e00e-435b-b3d3-536927de79ca" providerId="ADAL" clId="{8751CDF7-8DE7-4921-8D70-92D0F2E77B96}" dt="2020-05-25T12:25:26.011" v="373" actId="1076"/>
          <ac:picMkLst>
            <pc:docMk/>
            <pc:sldMk cId="1621878303" sldId="282"/>
            <ac:picMk id="7" creationId="{6A71C236-851F-4DCC-B112-3601E226A4C3}"/>
          </ac:picMkLst>
        </pc:picChg>
      </pc:sldChg>
      <pc:sldChg chg="addSp delSp modSp">
        <pc:chgData name="Sriranjani Sridharan" userId="7185c45f-e00e-435b-b3d3-536927de79ca" providerId="ADAL" clId="{8751CDF7-8DE7-4921-8D70-92D0F2E77B96}" dt="2020-05-25T16:11:17.866" v="855"/>
        <pc:sldMkLst>
          <pc:docMk/>
          <pc:sldMk cId="3413201463" sldId="283"/>
        </pc:sldMkLst>
        <pc:spChg chg="del mod">
          <ac:chgData name="Sriranjani Sridharan" userId="7185c45f-e00e-435b-b3d3-536927de79ca" providerId="ADAL" clId="{8751CDF7-8DE7-4921-8D70-92D0F2E77B96}" dt="2020-05-25T16:11:15.251" v="853" actId="478"/>
          <ac:spMkLst>
            <pc:docMk/>
            <pc:sldMk cId="3413201463" sldId="283"/>
            <ac:spMk id="2" creationId="{EC63FAB4-26D3-468F-8486-700631DA1427}"/>
          </ac:spMkLst>
        </pc:spChg>
        <pc:spChg chg="mod">
          <ac:chgData name="Sriranjani Sridharan" userId="7185c45f-e00e-435b-b3d3-536927de79ca" providerId="ADAL" clId="{8751CDF7-8DE7-4921-8D70-92D0F2E77B96}" dt="2020-05-25T12:25:48.587" v="374" actId="255"/>
          <ac:spMkLst>
            <pc:docMk/>
            <pc:sldMk cId="3413201463" sldId="283"/>
            <ac:spMk id="3" creationId="{B3FA5DB4-54E0-4C89-B67E-04B816442FC3}"/>
          </ac:spMkLst>
        </pc:spChg>
        <pc:spChg chg="mod">
          <ac:chgData name="Sriranjani Sridharan" userId="7185c45f-e00e-435b-b3d3-536927de79ca" providerId="ADAL" clId="{8751CDF7-8DE7-4921-8D70-92D0F2E77B96}" dt="2020-05-25T15:53:02.682" v="452" actId="27636"/>
          <ac:spMkLst>
            <pc:docMk/>
            <pc:sldMk cId="3413201463" sldId="283"/>
            <ac:spMk id="6" creationId="{5D74A94C-E243-4C01-8399-2B8877512569}"/>
          </ac:spMkLst>
        </pc:spChg>
        <pc:spChg chg="add del mod">
          <ac:chgData name="Sriranjani Sridharan" userId="7185c45f-e00e-435b-b3d3-536927de79ca" providerId="ADAL" clId="{8751CDF7-8DE7-4921-8D70-92D0F2E77B96}" dt="2020-05-25T16:11:17.552" v="854" actId="478"/>
          <ac:spMkLst>
            <pc:docMk/>
            <pc:sldMk cId="3413201463" sldId="283"/>
            <ac:spMk id="8" creationId="{A78DDAD7-C2F0-4677-9ED5-797871EC5D03}"/>
          </ac:spMkLst>
        </pc:spChg>
        <pc:spChg chg="add">
          <ac:chgData name="Sriranjani Sridharan" userId="7185c45f-e00e-435b-b3d3-536927de79ca" providerId="ADAL" clId="{8751CDF7-8DE7-4921-8D70-92D0F2E77B96}" dt="2020-05-25T16:11:17.866" v="855"/>
          <ac:spMkLst>
            <pc:docMk/>
            <pc:sldMk cId="3413201463" sldId="283"/>
            <ac:spMk id="9" creationId="{20023AC4-DA5B-4841-A498-892AE9603557}"/>
          </ac:spMkLst>
        </pc:spChg>
        <pc:picChg chg="mod">
          <ac:chgData name="Sriranjani Sridharan" userId="7185c45f-e00e-435b-b3d3-536927de79ca" providerId="ADAL" clId="{8751CDF7-8DE7-4921-8D70-92D0F2E77B96}" dt="2020-05-25T12:25:52.469" v="375" actId="1076"/>
          <ac:picMkLst>
            <pc:docMk/>
            <pc:sldMk cId="3413201463" sldId="283"/>
            <ac:picMk id="4" creationId="{ADC9D5C0-F4FA-45C9-A9E6-E7918879CF02}"/>
          </ac:picMkLst>
        </pc:picChg>
      </pc:sldChg>
      <pc:sldChg chg="addSp delSp modSp">
        <pc:chgData name="Sriranjani Sridharan" userId="7185c45f-e00e-435b-b3d3-536927de79ca" providerId="ADAL" clId="{8751CDF7-8DE7-4921-8D70-92D0F2E77B96}" dt="2020-05-25T16:12:58.433" v="911" actId="20577"/>
        <pc:sldMkLst>
          <pc:docMk/>
          <pc:sldMk cId="1833001747" sldId="284"/>
        </pc:sldMkLst>
        <pc:spChg chg="del mod">
          <ac:chgData name="Sriranjani Sridharan" userId="7185c45f-e00e-435b-b3d3-536927de79ca" providerId="ADAL" clId="{8751CDF7-8DE7-4921-8D70-92D0F2E77B96}" dt="2020-05-25T16:11:24.724" v="856" actId="478"/>
          <ac:spMkLst>
            <pc:docMk/>
            <pc:sldMk cId="1833001747" sldId="284"/>
            <ac:spMk id="2" creationId="{0DE8A03A-C36B-4288-B30F-7F82514285E9}"/>
          </ac:spMkLst>
        </pc:spChg>
        <pc:spChg chg="mod">
          <ac:chgData name="Sriranjani Sridharan" userId="7185c45f-e00e-435b-b3d3-536927de79ca" providerId="ADAL" clId="{8751CDF7-8DE7-4921-8D70-92D0F2E77B96}" dt="2020-05-25T16:12:58.433" v="911" actId="20577"/>
          <ac:spMkLst>
            <pc:docMk/>
            <pc:sldMk cId="1833001747" sldId="284"/>
            <ac:spMk id="3" creationId="{63EBBE49-530E-4567-A3C2-D0486577FAFB}"/>
          </ac:spMkLst>
        </pc:spChg>
        <pc:spChg chg="mod">
          <ac:chgData name="Sriranjani Sridharan" userId="7185c45f-e00e-435b-b3d3-536927de79ca" providerId="ADAL" clId="{8751CDF7-8DE7-4921-8D70-92D0F2E77B96}" dt="2020-05-25T15:53:02.697" v="453" actId="27636"/>
          <ac:spMkLst>
            <pc:docMk/>
            <pc:sldMk cId="1833001747" sldId="284"/>
            <ac:spMk id="6" creationId="{BE8FCBCD-50E9-49D3-B710-88B9FFC00139}"/>
          </ac:spMkLst>
        </pc:spChg>
        <pc:spChg chg="add del mod">
          <ac:chgData name="Sriranjani Sridharan" userId="7185c45f-e00e-435b-b3d3-536927de79ca" providerId="ADAL" clId="{8751CDF7-8DE7-4921-8D70-92D0F2E77B96}" dt="2020-05-25T16:11:27.623" v="857" actId="478"/>
          <ac:spMkLst>
            <pc:docMk/>
            <pc:sldMk cId="1833001747" sldId="284"/>
            <ac:spMk id="8" creationId="{1D779FED-0AB0-4F61-9F46-E707A4F9F0A1}"/>
          </ac:spMkLst>
        </pc:spChg>
        <pc:spChg chg="add">
          <ac:chgData name="Sriranjani Sridharan" userId="7185c45f-e00e-435b-b3d3-536927de79ca" providerId="ADAL" clId="{8751CDF7-8DE7-4921-8D70-92D0F2E77B96}" dt="2020-05-25T16:11:28.185" v="858"/>
          <ac:spMkLst>
            <pc:docMk/>
            <pc:sldMk cId="1833001747" sldId="284"/>
            <ac:spMk id="9" creationId="{52F8FEB7-92FE-4504-BF69-1C55A49D87E7}"/>
          </ac:spMkLst>
        </pc:spChg>
        <pc:picChg chg="mod">
          <ac:chgData name="Sriranjani Sridharan" userId="7185c45f-e00e-435b-b3d3-536927de79ca" providerId="ADAL" clId="{8751CDF7-8DE7-4921-8D70-92D0F2E77B96}" dt="2020-05-25T16:12:51.752" v="904" actId="1076"/>
          <ac:picMkLst>
            <pc:docMk/>
            <pc:sldMk cId="1833001747" sldId="284"/>
            <ac:picMk id="4" creationId="{F9CB3CC4-54A6-4DDC-9492-71D38C493DA7}"/>
          </ac:picMkLst>
        </pc:picChg>
      </pc:sldChg>
      <pc:sldChg chg="modSp">
        <pc:chgData name="Sriranjani Sridharan" userId="7185c45f-e00e-435b-b3d3-536927de79ca" providerId="ADAL" clId="{8751CDF7-8DE7-4921-8D70-92D0F2E77B96}" dt="2020-05-25T15:53:02.728" v="458" actId="27636"/>
        <pc:sldMkLst>
          <pc:docMk/>
          <pc:sldMk cId="2655082085" sldId="285"/>
        </pc:sldMkLst>
        <pc:spChg chg="mod">
          <ac:chgData name="Sriranjani Sridharan" userId="7185c45f-e00e-435b-b3d3-536927de79ca" providerId="ADAL" clId="{8751CDF7-8DE7-4921-8D70-92D0F2E77B96}" dt="2020-05-25T12:00:58.849" v="68" actId="122"/>
          <ac:spMkLst>
            <pc:docMk/>
            <pc:sldMk cId="2655082085" sldId="285"/>
            <ac:spMk id="2" creationId="{EA8F43B3-AB9C-461C-A1CB-237ABFA210D9}"/>
          </ac:spMkLst>
        </pc:spChg>
        <pc:spChg chg="mod">
          <ac:chgData name="Sriranjani Sridharan" userId="7185c45f-e00e-435b-b3d3-536927de79ca" providerId="ADAL" clId="{8751CDF7-8DE7-4921-8D70-92D0F2E77B96}" dt="2020-05-25T15:53:02.728" v="458" actId="27636"/>
          <ac:spMkLst>
            <pc:docMk/>
            <pc:sldMk cId="2655082085" sldId="285"/>
            <ac:spMk id="4" creationId="{7E91A081-CAB4-4A02-B6B6-DACB326C04D5}"/>
          </ac:spMkLst>
        </pc:spChg>
      </pc:sldChg>
      <pc:sldChg chg="addSp delSp modSp">
        <pc:chgData name="Sriranjani Sridharan" userId="7185c45f-e00e-435b-b3d3-536927de79ca" providerId="ADAL" clId="{8751CDF7-8DE7-4921-8D70-92D0F2E77B96}" dt="2020-05-25T16:11:34.951" v="861"/>
        <pc:sldMkLst>
          <pc:docMk/>
          <pc:sldMk cId="2027760074" sldId="286"/>
        </pc:sldMkLst>
        <pc:spChg chg="del mod">
          <ac:chgData name="Sriranjani Sridharan" userId="7185c45f-e00e-435b-b3d3-536927de79ca" providerId="ADAL" clId="{8751CDF7-8DE7-4921-8D70-92D0F2E77B96}" dt="2020-05-25T16:11:32.762" v="859" actId="478"/>
          <ac:spMkLst>
            <pc:docMk/>
            <pc:sldMk cId="2027760074" sldId="286"/>
            <ac:spMk id="2" creationId="{7C0F4085-6183-46E7-87C7-18B3A50D815C}"/>
          </ac:spMkLst>
        </pc:spChg>
        <pc:spChg chg="mod">
          <ac:chgData name="Sriranjani Sridharan" userId="7185c45f-e00e-435b-b3d3-536927de79ca" providerId="ADAL" clId="{8751CDF7-8DE7-4921-8D70-92D0F2E77B96}" dt="2020-05-25T12:26:10.374" v="377" actId="255"/>
          <ac:spMkLst>
            <pc:docMk/>
            <pc:sldMk cId="2027760074" sldId="286"/>
            <ac:spMk id="3" creationId="{FE693B9B-42FB-4460-94B7-BB0B3742E78C}"/>
          </ac:spMkLst>
        </pc:spChg>
        <pc:spChg chg="mod">
          <ac:chgData name="Sriranjani Sridharan" userId="7185c45f-e00e-435b-b3d3-536927de79ca" providerId="ADAL" clId="{8751CDF7-8DE7-4921-8D70-92D0F2E77B96}" dt="2020-05-25T15:53:02.697" v="454" actId="27636"/>
          <ac:spMkLst>
            <pc:docMk/>
            <pc:sldMk cId="2027760074" sldId="286"/>
            <ac:spMk id="5" creationId="{E6220768-C2E4-4936-9766-E3302DCA50FB}"/>
          </ac:spMkLst>
        </pc:spChg>
        <pc:spChg chg="add del mod">
          <ac:chgData name="Sriranjani Sridharan" userId="7185c45f-e00e-435b-b3d3-536927de79ca" providerId="ADAL" clId="{8751CDF7-8DE7-4921-8D70-92D0F2E77B96}" dt="2020-05-25T16:11:34.654" v="860" actId="478"/>
          <ac:spMkLst>
            <pc:docMk/>
            <pc:sldMk cId="2027760074" sldId="286"/>
            <ac:spMk id="8" creationId="{F76E33DC-35C6-4096-A3F4-207300D93D00}"/>
          </ac:spMkLst>
        </pc:spChg>
        <pc:spChg chg="add">
          <ac:chgData name="Sriranjani Sridharan" userId="7185c45f-e00e-435b-b3d3-536927de79ca" providerId="ADAL" clId="{8751CDF7-8DE7-4921-8D70-92D0F2E77B96}" dt="2020-05-25T16:11:34.951" v="861"/>
          <ac:spMkLst>
            <pc:docMk/>
            <pc:sldMk cId="2027760074" sldId="286"/>
            <ac:spMk id="9" creationId="{801DE827-D1BF-4A7C-A562-633C99B941AD}"/>
          </ac:spMkLst>
        </pc:spChg>
      </pc:sldChg>
      <pc:sldChg chg="addSp delSp modSp">
        <pc:chgData name="Sriranjani Sridharan" userId="7185c45f-e00e-435b-b3d3-536927de79ca" providerId="ADAL" clId="{8751CDF7-8DE7-4921-8D70-92D0F2E77B96}" dt="2020-05-25T16:11:47.901" v="874" actId="20577"/>
        <pc:sldMkLst>
          <pc:docMk/>
          <pc:sldMk cId="601847720" sldId="287"/>
        </pc:sldMkLst>
        <pc:spChg chg="del mod">
          <ac:chgData name="Sriranjani Sridharan" userId="7185c45f-e00e-435b-b3d3-536927de79ca" providerId="ADAL" clId="{8751CDF7-8DE7-4921-8D70-92D0F2E77B96}" dt="2020-05-25T16:11:40.185" v="862" actId="478"/>
          <ac:spMkLst>
            <pc:docMk/>
            <pc:sldMk cId="601847720" sldId="287"/>
            <ac:spMk id="2" creationId="{FE1F8AA7-BDE3-484D-9158-F4C31B398495}"/>
          </ac:spMkLst>
        </pc:spChg>
        <pc:spChg chg="mod">
          <ac:chgData name="Sriranjani Sridharan" userId="7185c45f-e00e-435b-b3d3-536927de79ca" providerId="ADAL" clId="{8751CDF7-8DE7-4921-8D70-92D0F2E77B96}" dt="2020-05-25T12:26:21.933" v="380" actId="20577"/>
          <ac:spMkLst>
            <pc:docMk/>
            <pc:sldMk cId="601847720" sldId="287"/>
            <ac:spMk id="3" creationId="{DAE17C79-79EB-4BD1-909D-5C17B1DB18C3}"/>
          </ac:spMkLst>
        </pc:spChg>
        <pc:spChg chg="mod">
          <ac:chgData name="Sriranjani Sridharan" userId="7185c45f-e00e-435b-b3d3-536927de79ca" providerId="ADAL" clId="{8751CDF7-8DE7-4921-8D70-92D0F2E77B96}" dt="2020-05-25T15:53:02.713" v="455" actId="27636"/>
          <ac:spMkLst>
            <pc:docMk/>
            <pc:sldMk cId="601847720" sldId="287"/>
            <ac:spMk id="5" creationId="{A7874D5A-41E1-404D-BB27-BA0152C585B1}"/>
          </ac:spMkLst>
        </pc:spChg>
        <pc:spChg chg="add del mod">
          <ac:chgData name="Sriranjani Sridharan" userId="7185c45f-e00e-435b-b3d3-536927de79ca" providerId="ADAL" clId="{8751CDF7-8DE7-4921-8D70-92D0F2E77B96}" dt="2020-05-25T16:11:42.537" v="863" actId="478"/>
          <ac:spMkLst>
            <pc:docMk/>
            <pc:sldMk cId="601847720" sldId="287"/>
            <ac:spMk id="7" creationId="{A8A39612-3B18-4375-B6BD-6B28E34E5A55}"/>
          </ac:spMkLst>
        </pc:spChg>
        <pc:spChg chg="add mod">
          <ac:chgData name="Sriranjani Sridharan" userId="7185c45f-e00e-435b-b3d3-536927de79ca" providerId="ADAL" clId="{8751CDF7-8DE7-4921-8D70-92D0F2E77B96}" dt="2020-05-25T16:11:47.901" v="874" actId="20577"/>
          <ac:spMkLst>
            <pc:docMk/>
            <pc:sldMk cId="601847720" sldId="287"/>
            <ac:spMk id="8" creationId="{D1AF7F03-6A0C-4902-AD81-B030FBE5072F}"/>
          </ac:spMkLst>
        </pc:spChg>
      </pc:sldChg>
      <pc:sldChg chg="addSp delSp modSp">
        <pc:chgData name="Sriranjani Sridharan" userId="7185c45f-e00e-435b-b3d3-536927de79ca" providerId="ADAL" clId="{8751CDF7-8DE7-4921-8D70-92D0F2E77B96}" dt="2020-05-25T16:12:00.324" v="888" actId="20577"/>
        <pc:sldMkLst>
          <pc:docMk/>
          <pc:sldMk cId="3938787682" sldId="288"/>
        </pc:sldMkLst>
        <pc:spChg chg="del mod">
          <ac:chgData name="Sriranjani Sridharan" userId="7185c45f-e00e-435b-b3d3-536927de79ca" providerId="ADAL" clId="{8751CDF7-8DE7-4921-8D70-92D0F2E77B96}" dt="2020-05-25T16:11:52.864" v="875" actId="478"/>
          <ac:spMkLst>
            <pc:docMk/>
            <pc:sldMk cId="3938787682" sldId="288"/>
            <ac:spMk id="2" creationId="{801E46DD-92D2-4FB2-AD57-D1F39BFC4CA1}"/>
          </ac:spMkLst>
        </pc:spChg>
        <pc:spChg chg="mod">
          <ac:chgData name="Sriranjani Sridharan" userId="7185c45f-e00e-435b-b3d3-536927de79ca" providerId="ADAL" clId="{8751CDF7-8DE7-4921-8D70-92D0F2E77B96}" dt="2020-05-25T12:26:32.258" v="381" actId="255"/>
          <ac:spMkLst>
            <pc:docMk/>
            <pc:sldMk cId="3938787682" sldId="288"/>
            <ac:spMk id="3" creationId="{84A26EAC-557D-4B7C-920E-4222280C9141}"/>
          </ac:spMkLst>
        </pc:spChg>
        <pc:spChg chg="mod">
          <ac:chgData name="Sriranjani Sridharan" userId="7185c45f-e00e-435b-b3d3-536927de79ca" providerId="ADAL" clId="{8751CDF7-8DE7-4921-8D70-92D0F2E77B96}" dt="2020-05-25T15:53:02.713" v="456" actId="27636"/>
          <ac:spMkLst>
            <pc:docMk/>
            <pc:sldMk cId="3938787682" sldId="288"/>
            <ac:spMk id="5" creationId="{F4925245-65EA-4276-9481-975864856016}"/>
          </ac:spMkLst>
        </pc:spChg>
        <pc:spChg chg="add del mod">
          <ac:chgData name="Sriranjani Sridharan" userId="7185c45f-e00e-435b-b3d3-536927de79ca" providerId="ADAL" clId="{8751CDF7-8DE7-4921-8D70-92D0F2E77B96}" dt="2020-05-25T16:11:54.957" v="876" actId="478"/>
          <ac:spMkLst>
            <pc:docMk/>
            <pc:sldMk cId="3938787682" sldId="288"/>
            <ac:spMk id="7" creationId="{0D81F81A-5541-4B05-AFAC-A77F7F9B9DF4}"/>
          </ac:spMkLst>
        </pc:spChg>
        <pc:spChg chg="add mod">
          <ac:chgData name="Sriranjani Sridharan" userId="7185c45f-e00e-435b-b3d3-536927de79ca" providerId="ADAL" clId="{8751CDF7-8DE7-4921-8D70-92D0F2E77B96}" dt="2020-05-25T16:12:00.324" v="888" actId="20577"/>
          <ac:spMkLst>
            <pc:docMk/>
            <pc:sldMk cId="3938787682" sldId="288"/>
            <ac:spMk id="8" creationId="{450E57F1-6334-45A2-9FDD-BF6C55A97302}"/>
          </ac:spMkLst>
        </pc:spChg>
      </pc:sldChg>
      <pc:sldChg chg="modSp">
        <pc:chgData name="Sriranjani Sridharan" userId="7185c45f-e00e-435b-b3d3-536927de79ca" providerId="ADAL" clId="{8751CDF7-8DE7-4921-8D70-92D0F2E77B96}" dt="2020-05-25T15:53:02.744" v="459" actId="27636"/>
        <pc:sldMkLst>
          <pc:docMk/>
          <pc:sldMk cId="2240404221" sldId="289"/>
        </pc:sldMkLst>
        <pc:spChg chg="mod">
          <ac:chgData name="Sriranjani Sridharan" userId="7185c45f-e00e-435b-b3d3-536927de79ca" providerId="ADAL" clId="{8751CDF7-8DE7-4921-8D70-92D0F2E77B96}" dt="2020-05-25T15:53:02.744" v="459" actId="27636"/>
          <ac:spMkLst>
            <pc:docMk/>
            <pc:sldMk cId="2240404221" sldId="289"/>
            <ac:spMk id="3" creationId="{0FE5B9A9-1531-4268-9072-3957E145C018}"/>
          </ac:spMkLst>
        </pc:spChg>
      </pc:sldChg>
      <pc:sldChg chg="add del">
        <pc:chgData name="Sriranjani Sridharan" userId="7185c45f-e00e-435b-b3d3-536927de79ca" providerId="ADAL" clId="{8751CDF7-8DE7-4921-8D70-92D0F2E77B96}" dt="2020-05-25T16:12:07.267" v="890" actId="2696"/>
        <pc:sldMkLst>
          <pc:docMk/>
          <pc:sldMk cId="560955672" sldId="290"/>
        </pc:sldMkLst>
      </pc:sldChg>
      <pc:sldChg chg="add del">
        <pc:chgData name="Sriranjani Sridharan" userId="7185c45f-e00e-435b-b3d3-536927de79ca" providerId="ADAL" clId="{8751CDF7-8DE7-4921-8D70-92D0F2E77B96}" dt="2020-05-25T16:01:19.757" v="595"/>
        <pc:sldMkLst>
          <pc:docMk/>
          <pc:sldMk cId="1451147677" sldId="290"/>
        </pc:sldMkLst>
      </pc:sldChg>
      <pc:sldChg chg="modSp add del">
        <pc:chgData name="Sriranjani Sridharan" userId="7185c45f-e00e-435b-b3d3-536927de79ca" providerId="ADAL" clId="{8751CDF7-8DE7-4921-8D70-92D0F2E77B96}" dt="2020-05-25T16:03:13.577" v="640" actId="2696"/>
        <pc:sldMkLst>
          <pc:docMk/>
          <pc:sldMk cId="1673037965" sldId="290"/>
        </pc:sldMkLst>
        <pc:spChg chg="mod">
          <ac:chgData name="Sriranjani Sridharan" userId="7185c45f-e00e-435b-b3d3-536927de79ca" providerId="ADAL" clId="{8751CDF7-8DE7-4921-8D70-92D0F2E77B96}" dt="2020-05-25T16:03:08.543" v="639" actId="403"/>
          <ac:spMkLst>
            <pc:docMk/>
            <pc:sldMk cId="1673037965" sldId="290"/>
            <ac:spMk id="3" creationId="{865ED87A-7E3B-4F81-8FB7-5F8319EF074B}"/>
          </ac:spMkLst>
        </pc:spChg>
      </pc:sldChg>
      <pc:sldChg chg="modSp add del">
        <pc:chgData name="Sriranjani Sridharan" userId="7185c45f-e00e-435b-b3d3-536927de79ca" providerId="ADAL" clId="{8751CDF7-8DE7-4921-8D70-92D0F2E77B96}" dt="2020-05-25T16:01:18.873" v="593"/>
        <pc:sldMkLst>
          <pc:docMk/>
          <pc:sldMk cId="2466303707" sldId="290"/>
        </pc:sldMkLst>
        <pc:spChg chg="mod">
          <ac:chgData name="Sriranjani Sridharan" userId="7185c45f-e00e-435b-b3d3-536927de79ca" providerId="ADAL" clId="{8751CDF7-8DE7-4921-8D70-92D0F2E77B96}" dt="2020-05-25T16:01:17.682" v="590" actId="20577"/>
          <ac:spMkLst>
            <pc:docMk/>
            <pc:sldMk cId="2466303707" sldId="290"/>
            <ac:spMk id="2" creationId="{581B7C9A-3AE2-4DAE-BB01-4E4D87EB12DC}"/>
          </ac:spMkLst>
        </pc:spChg>
      </pc:sldChg>
      <pc:sldChg chg="add del">
        <pc:chgData name="Sriranjani Sridharan" userId="7185c45f-e00e-435b-b3d3-536927de79ca" providerId="ADAL" clId="{8751CDF7-8DE7-4921-8D70-92D0F2E77B96}" dt="2020-05-25T16:02:28.751" v="623"/>
        <pc:sldMkLst>
          <pc:docMk/>
          <pc:sldMk cId="3506901608" sldId="290"/>
        </pc:sldMkLst>
      </pc:sldChg>
      <pc:sldChg chg="add del">
        <pc:chgData name="Sriranjani Sridharan" userId="7185c45f-e00e-435b-b3d3-536927de79ca" providerId="ADAL" clId="{8751CDF7-8DE7-4921-8D70-92D0F2E77B96}" dt="2020-05-25T16:01:18.401" v="592"/>
        <pc:sldMkLst>
          <pc:docMk/>
          <pc:sldMk cId="600013908" sldId="291"/>
        </pc:sldMkLst>
      </pc:sldChg>
    </pc:docChg>
  </pc:docChgLst>
  <pc:docChgLst>
    <pc:chgData name="Sriranjani Sridharan" userId="7185c45f-e00e-435b-b3d3-536927de79ca" providerId="ADAL" clId="{A387C5E3-C111-4C96-8567-330CE11F1EB2}"/>
    <pc:docChg chg="undo custSel mod modSld">
      <pc:chgData name="Sriranjani Sridharan" userId="7185c45f-e00e-435b-b3d3-536927de79ca" providerId="ADAL" clId="{A387C5E3-C111-4C96-8567-330CE11F1EB2}" dt="2020-05-26T15:48:20.141" v="174" actId="20577"/>
      <pc:docMkLst>
        <pc:docMk/>
      </pc:docMkLst>
      <pc:sldChg chg="addSp delSp modSp mod setBg delDesignElem">
        <pc:chgData name="Sriranjani Sridharan" userId="7185c45f-e00e-435b-b3d3-536927de79ca" providerId="ADAL" clId="{A387C5E3-C111-4C96-8567-330CE11F1EB2}" dt="2020-05-26T10:11:01.024" v="110" actId="403"/>
        <pc:sldMkLst>
          <pc:docMk/>
          <pc:sldMk cId="1717452029" sldId="256"/>
        </pc:sldMkLst>
        <pc:spChg chg="mod">
          <ac:chgData name="Sriranjani Sridharan" userId="7185c45f-e00e-435b-b3d3-536927de79ca" providerId="ADAL" clId="{A387C5E3-C111-4C96-8567-330CE11F1EB2}" dt="2020-05-25T20:40:40.049" v="11" actId="26606"/>
          <ac:spMkLst>
            <pc:docMk/>
            <pc:sldMk cId="1717452029" sldId="256"/>
            <ac:spMk id="2" creationId="{F8C05C4D-59E6-4756-8A0A-923E50B6A060}"/>
          </ac:spMkLst>
        </pc:spChg>
        <pc:spChg chg="mod">
          <ac:chgData name="Sriranjani Sridharan" userId="7185c45f-e00e-435b-b3d3-536927de79ca" providerId="ADAL" clId="{A387C5E3-C111-4C96-8567-330CE11F1EB2}" dt="2020-05-26T10:11:01.024" v="110" actId="403"/>
          <ac:spMkLst>
            <pc:docMk/>
            <pc:sldMk cId="1717452029" sldId="256"/>
            <ac:spMk id="3" creationId="{A1184370-57B9-422B-9C40-A727C2F3AE83}"/>
          </ac:spMkLst>
        </pc:spChg>
        <pc:spChg chg="mod">
          <ac:chgData name="Sriranjani Sridharan" userId="7185c45f-e00e-435b-b3d3-536927de79ca" providerId="ADAL" clId="{A387C5E3-C111-4C96-8567-330CE11F1EB2}" dt="2020-05-25T20:40:40.049" v="11" actId="26606"/>
          <ac:spMkLst>
            <pc:docMk/>
            <pc:sldMk cId="1717452029" sldId="256"/>
            <ac:spMk id="4" creationId="{75ECECC1-2572-4D58-9BF4-C96C025F61DE}"/>
          </ac:spMkLst>
        </pc:spChg>
        <pc:spChg chg="add del">
          <ac:chgData name="Sriranjani Sridharan" userId="7185c45f-e00e-435b-b3d3-536927de79ca" providerId="ADAL" clId="{A387C5E3-C111-4C96-8567-330CE11F1EB2}" dt="2020-05-25T22:41:27.509" v="104"/>
          <ac:spMkLst>
            <pc:docMk/>
            <pc:sldMk cId="1717452029" sldId="256"/>
            <ac:spMk id="81" creationId="{05B30C3C-0687-4F9E-B062-3292D322CC50}"/>
          </ac:spMkLst>
        </pc:spChg>
        <pc:spChg chg="add del">
          <ac:chgData name="Sriranjani Sridharan" userId="7185c45f-e00e-435b-b3d3-536927de79ca" providerId="ADAL" clId="{A387C5E3-C111-4C96-8567-330CE11F1EB2}" dt="2020-05-25T22:41:27.509" v="104"/>
          <ac:spMkLst>
            <pc:docMk/>
            <pc:sldMk cId="1717452029" sldId="256"/>
            <ac:spMk id="82" creationId="{DFDBC3B3-0707-4EC0-98DF-8713932C5B7E}"/>
          </ac:spMkLst>
        </pc:spChg>
        <pc:spChg chg="add del">
          <ac:chgData name="Sriranjani Sridharan" userId="7185c45f-e00e-435b-b3d3-536927de79ca" providerId="ADAL" clId="{A387C5E3-C111-4C96-8567-330CE11F1EB2}" dt="2020-05-25T20:40:26.482" v="9" actId="26606"/>
          <ac:spMkLst>
            <pc:docMk/>
            <pc:sldMk cId="1717452029" sldId="256"/>
            <ac:spMk id="127" creationId="{E9D632C8-CC86-4EF4-A3DC-DEC25584BAB4}"/>
          </ac:spMkLst>
        </pc:spChg>
        <pc:spChg chg="add del">
          <ac:chgData name="Sriranjani Sridharan" userId="7185c45f-e00e-435b-b3d3-536927de79ca" providerId="ADAL" clId="{A387C5E3-C111-4C96-8567-330CE11F1EB2}" dt="2020-05-25T20:40:40.049" v="11" actId="26606"/>
          <ac:spMkLst>
            <pc:docMk/>
            <pc:sldMk cId="1717452029" sldId="256"/>
            <ac:spMk id="128" creationId="{48C9BE48-D574-4AF9-A9CB-CBD589067DCD}"/>
          </ac:spMkLst>
        </pc:spChg>
        <pc:spChg chg="add del">
          <ac:chgData name="Sriranjani Sridharan" userId="7185c45f-e00e-435b-b3d3-536927de79ca" providerId="ADAL" clId="{A387C5E3-C111-4C96-8567-330CE11F1EB2}" dt="2020-05-25T20:40:40.049" v="11" actId="26606"/>
          <ac:spMkLst>
            <pc:docMk/>
            <pc:sldMk cId="1717452029" sldId="256"/>
            <ac:spMk id="129" creationId="{A601CC2F-2B11-490B-AE70-BE97C60843E5}"/>
          </ac:spMkLst>
        </pc:spChg>
        <pc:picChg chg="mod ord">
          <ac:chgData name="Sriranjani Sridharan" userId="7185c45f-e00e-435b-b3d3-536927de79ca" providerId="ADAL" clId="{A387C5E3-C111-4C96-8567-330CE11F1EB2}" dt="2020-05-25T20:40:40.049" v="11" actId="26606"/>
          <ac:picMkLst>
            <pc:docMk/>
            <pc:sldMk cId="1717452029" sldId="256"/>
            <ac:picMk id="9" creationId="{0703F83E-E958-4E30-9738-FD75462F4558}"/>
          </ac:picMkLst>
        </pc:picChg>
        <pc:picChg chg="mod ord">
          <ac:chgData name="Sriranjani Sridharan" userId="7185c45f-e00e-435b-b3d3-536927de79ca" providerId="ADAL" clId="{A387C5E3-C111-4C96-8567-330CE11F1EB2}" dt="2020-05-25T20:40:40.049" v="11" actId="26606"/>
          <ac:picMkLst>
            <pc:docMk/>
            <pc:sldMk cId="1717452029" sldId="256"/>
            <ac:picMk id="11" creationId="{84FE89D2-36BD-44D2-8F98-2BCE5371AE84}"/>
          </ac:picMkLst>
        </pc:picChg>
        <pc:picChg chg="mod ord">
          <ac:chgData name="Sriranjani Sridharan" userId="7185c45f-e00e-435b-b3d3-536927de79ca" providerId="ADAL" clId="{A387C5E3-C111-4C96-8567-330CE11F1EB2}" dt="2020-05-25T20:40:40.049" v="11" actId="26606"/>
          <ac:picMkLst>
            <pc:docMk/>
            <pc:sldMk cId="1717452029" sldId="256"/>
            <ac:picMk id="13" creationId="{39E167A7-F02D-4C2D-8F30-AE036A345DD6}"/>
          </ac:picMkLst>
        </pc:picChg>
        <pc:picChg chg="mod ord">
          <ac:chgData name="Sriranjani Sridharan" userId="7185c45f-e00e-435b-b3d3-536927de79ca" providerId="ADAL" clId="{A387C5E3-C111-4C96-8567-330CE11F1EB2}" dt="2020-05-25T20:40:40.049" v="11" actId="26606"/>
          <ac:picMkLst>
            <pc:docMk/>
            <pc:sldMk cId="1717452029" sldId="256"/>
            <ac:picMk id="17" creationId="{7F2D793F-085D-40B6-8C7F-EB1773EA13A4}"/>
          </ac:picMkLst>
        </pc:picChg>
        <pc:cxnChg chg="add del">
          <ac:chgData name="Sriranjani Sridharan" userId="7185c45f-e00e-435b-b3d3-536927de79ca" providerId="ADAL" clId="{A387C5E3-C111-4C96-8567-330CE11F1EB2}" dt="2020-05-25T22:41:27.509" v="104"/>
          <ac:cxnSpMkLst>
            <pc:docMk/>
            <pc:sldMk cId="1717452029" sldId="256"/>
            <ac:cxnSpMk id="83" creationId="{E730917D-04E8-4122-A8E8-40F17F0F8587}"/>
          </ac:cxnSpMkLst>
        </pc:cxnChg>
      </pc:sldChg>
      <pc:sldChg chg="modSp">
        <pc:chgData name="Sriranjani Sridharan" userId="7185c45f-e00e-435b-b3d3-536927de79ca" providerId="ADAL" clId="{A387C5E3-C111-4C96-8567-330CE11F1EB2}" dt="2020-05-25T20:54:27.909" v="40" actId="20577"/>
        <pc:sldMkLst>
          <pc:docMk/>
          <pc:sldMk cId="3303438075" sldId="257"/>
        </pc:sldMkLst>
        <pc:spChg chg="mod">
          <ac:chgData name="Sriranjani Sridharan" userId="7185c45f-e00e-435b-b3d3-536927de79ca" providerId="ADAL" clId="{A387C5E3-C111-4C96-8567-330CE11F1EB2}" dt="2020-05-25T20:54:27.909" v="40" actId="20577"/>
          <ac:spMkLst>
            <pc:docMk/>
            <pc:sldMk cId="3303438075" sldId="257"/>
            <ac:spMk id="3" creationId="{24492DBF-BA76-42B4-A972-C4C8ACDC8D3D}"/>
          </ac:spMkLst>
        </pc:spChg>
      </pc:sldChg>
      <pc:sldChg chg="modSp">
        <pc:chgData name="Sriranjani Sridharan" userId="7185c45f-e00e-435b-b3d3-536927de79ca" providerId="ADAL" clId="{A387C5E3-C111-4C96-8567-330CE11F1EB2}" dt="2020-05-25T21:00:29.187" v="45" actId="20577"/>
        <pc:sldMkLst>
          <pc:docMk/>
          <pc:sldMk cId="2238476246" sldId="258"/>
        </pc:sldMkLst>
        <pc:spChg chg="mod">
          <ac:chgData name="Sriranjani Sridharan" userId="7185c45f-e00e-435b-b3d3-536927de79ca" providerId="ADAL" clId="{A387C5E3-C111-4C96-8567-330CE11F1EB2}" dt="2020-05-25T21:00:29.187" v="45" actId="20577"/>
          <ac:spMkLst>
            <pc:docMk/>
            <pc:sldMk cId="2238476246" sldId="258"/>
            <ac:spMk id="3" creationId="{865ED87A-7E3B-4F81-8FB7-5F8319EF074B}"/>
          </ac:spMkLst>
        </pc:spChg>
      </pc:sldChg>
      <pc:sldChg chg="modSp">
        <pc:chgData name="Sriranjani Sridharan" userId="7185c45f-e00e-435b-b3d3-536927de79ca" providerId="ADAL" clId="{A387C5E3-C111-4C96-8567-330CE11F1EB2}" dt="2020-05-26T15:48:20.141" v="174" actId="20577"/>
        <pc:sldMkLst>
          <pc:docMk/>
          <pc:sldMk cId="4087283864" sldId="260"/>
        </pc:sldMkLst>
        <pc:spChg chg="mod">
          <ac:chgData name="Sriranjani Sridharan" userId="7185c45f-e00e-435b-b3d3-536927de79ca" providerId="ADAL" clId="{A387C5E3-C111-4C96-8567-330CE11F1EB2}" dt="2020-05-26T15:48:20.141" v="174" actId="20577"/>
          <ac:spMkLst>
            <pc:docMk/>
            <pc:sldMk cId="4087283864" sldId="260"/>
            <ac:spMk id="3" creationId="{1AA2C296-B278-4233-9F38-20FBFA6EA7E4}"/>
          </ac:spMkLst>
        </pc:spChg>
        <pc:picChg chg="mod">
          <ac:chgData name="Sriranjani Sridharan" userId="7185c45f-e00e-435b-b3d3-536927de79ca" providerId="ADAL" clId="{A387C5E3-C111-4C96-8567-330CE11F1EB2}" dt="2020-05-26T14:12:51.331" v="154" actId="1076"/>
          <ac:picMkLst>
            <pc:docMk/>
            <pc:sldMk cId="4087283864" sldId="260"/>
            <ac:picMk id="5" creationId="{C5812D12-EB1F-4B90-B0DF-6741560E4296}"/>
          </ac:picMkLst>
        </pc:picChg>
      </pc:sldChg>
      <pc:sldChg chg="modSp">
        <pc:chgData name="Sriranjani Sridharan" userId="7185c45f-e00e-435b-b3d3-536927de79ca" providerId="ADAL" clId="{A387C5E3-C111-4C96-8567-330CE11F1EB2}" dt="2020-05-25T22:10:31.172" v="49" actId="20577"/>
        <pc:sldMkLst>
          <pc:docMk/>
          <pc:sldMk cId="3090026697" sldId="262"/>
        </pc:sldMkLst>
        <pc:spChg chg="mod">
          <ac:chgData name="Sriranjani Sridharan" userId="7185c45f-e00e-435b-b3d3-536927de79ca" providerId="ADAL" clId="{A387C5E3-C111-4C96-8567-330CE11F1EB2}" dt="2020-05-25T22:10:31.172" v="49" actId="20577"/>
          <ac:spMkLst>
            <pc:docMk/>
            <pc:sldMk cId="3090026697" sldId="262"/>
            <ac:spMk id="3" creationId="{9AD9C739-3F69-42C7-9F0E-DB204999B636}"/>
          </ac:spMkLst>
        </pc:spChg>
      </pc:sldChg>
      <pc:sldChg chg="modSp">
        <pc:chgData name="Sriranjani Sridharan" userId="7185c45f-e00e-435b-b3d3-536927de79ca" providerId="ADAL" clId="{A387C5E3-C111-4C96-8567-330CE11F1EB2}" dt="2020-05-26T10:29:43.192" v="115" actId="1037"/>
        <pc:sldMkLst>
          <pc:docMk/>
          <pc:sldMk cId="1873042093" sldId="263"/>
        </pc:sldMkLst>
        <pc:spChg chg="mod">
          <ac:chgData name="Sriranjani Sridharan" userId="7185c45f-e00e-435b-b3d3-536927de79ca" providerId="ADAL" clId="{A387C5E3-C111-4C96-8567-330CE11F1EB2}" dt="2020-05-26T10:29:43.192" v="115" actId="1037"/>
          <ac:spMkLst>
            <pc:docMk/>
            <pc:sldMk cId="1873042093" sldId="263"/>
            <ac:spMk id="3" creationId="{04F25AA7-8D6A-46EE-A051-A8B9A036901C}"/>
          </ac:spMkLst>
        </pc:spChg>
        <pc:picChg chg="mod">
          <ac:chgData name="Sriranjani Sridharan" userId="7185c45f-e00e-435b-b3d3-536927de79ca" providerId="ADAL" clId="{A387C5E3-C111-4C96-8567-330CE11F1EB2}" dt="2020-05-26T10:29:39.690" v="113" actId="1038"/>
          <ac:picMkLst>
            <pc:docMk/>
            <pc:sldMk cId="1873042093" sldId="263"/>
            <ac:picMk id="5" creationId="{28EAFE6B-9855-4280-A876-33AD1241B952}"/>
          </ac:picMkLst>
        </pc:picChg>
      </pc:sldChg>
      <pc:sldChg chg="modSp">
        <pc:chgData name="Sriranjani Sridharan" userId="7185c45f-e00e-435b-b3d3-536927de79ca" providerId="ADAL" clId="{A387C5E3-C111-4C96-8567-330CE11F1EB2}" dt="2020-05-26T11:12:17.175" v="138" actId="20577"/>
        <pc:sldMkLst>
          <pc:docMk/>
          <pc:sldMk cId="2084862220" sldId="264"/>
        </pc:sldMkLst>
        <pc:graphicFrameChg chg="modGraphic">
          <ac:chgData name="Sriranjani Sridharan" userId="7185c45f-e00e-435b-b3d3-536927de79ca" providerId="ADAL" clId="{A387C5E3-C111-4C96-8567-330CE11F1EB2}" dt="2020-05-26T11:12:17.175" v="138" actId="20577"/>
          <ac:graphicFrameMkLst>
            <pc:docMk/>
            <pc:sldMk cId="2084862220" sldId="264"/>
            <ac:graphicFrameMk id="4" creationId="{172CCB57-90AF-42CA-A99F-08B7D5E9F1D0}"/>
          </ac:graphicFrameMkLst>
        </pc:graphicFrameChg>
      </pc:sldChg>
      <pc:sldChg chg="modSp">
        <pc:chgData name="Sriranjani Sridharan" userId="7185c45f-e00e-435b-b3d3-536927de79ca" providerId="ADAL" clId="{A387C5E3-C111-4C96-8567-330CE11F1EB2}" dt="2020-05-26T14:23:22.310" v="162"/>
        <pc:sldMkLst>
          <pc:docMk/>
          <pc:sldMk cId="453568202" sldId="265"/>
        </pc:sldMkLst>
        <pc:spChg chg="mod">
          <ac:chgData name="Sriranjani Sridharan" userId="7185c45f-e00e-435b-b3d3-536927de79ca" providerId="ADAL" clId="{A387C5E3-C111-4C96-8567-330CE11F1EB2}" dt="2020-05-26T14:23:22.310" v="162"/>
          <ac:spMkLst>
            <pc:docMk/>
            <pc:sldMk cId="453568202" sldId="265"/>
            <ac:spMk id="3" creationId="{ED904A71-141A-4CA8-809C-47B99BA759D3}"/>
          </ac:spMkLst>
        </pc:spChg>
      </pc:sldChg>
      <pc:sldChg chg="modSp">
        <pc:chgData name="Sriranjani Sridharan" userId="7185c45f-e00e-435b-b3d3-536927de79ca" providerId="ADAL" clId="{A387C5E3-C111-4C96-8567-330CE11F1EB2}" dt="2020-05-26T11:16:29.031" v="143" actId="255"/>
        <pc:sldMkLst>
          <pc:docMk/>
          <pc:sldMk cId="275373831" sldId="269"/>
        </pc:sldMkLst>
        <pc:spChg chg="mod">
          <ac:chgData name="Sriranjani Sridharan" userId="7185c45f-e00e-435b-b3d3-536927de79ca" providerId="ADAL" clId="{A387C5E3-C111-4C96-8567-330CE11F1EB2}" dt="2020-05-26T11:16:29.031" v="143" actId="255"/>
          <ac:spMkLst>
            <pc:docMk/>
            <pc:sldMk cId="275373831" sldId="269"/>
            <ac:spMk id="3" creationId="{58950031-0408-49FA-8C1B-4AE54EF2685A}"/>
          </ac:spMkLst>
        </pc:spChg>
      </pc:sldChg>
      <pc:sldChg chg="modSp">
        <pc:chgData name="Sriranjani Sridharan" userId="7185c45f-e00e-435b-b3d3-536927de79ca" providerId="ADAL" clId="{A387C5E3-C111-4C96-8567-330CE11F1EB2}" dt="2020-05-25T22:09:38.642" v="48" actId="20577"/>
        <pc:sldMkLst>
          <pc:docMk/>
          <pc:sldMk cId="2978438004" sldId="271"/>
        </pc:sldMkLst>
        <pc:spChg chg="mod">
          <ac:chgData name="Sriranjani Sridharan" userId="7185c45f-e00e-435b-b3d3-536927de79ca" providerId="ADAL" clId="{A387C5E3-C111-4C96-8567-330CE11F1EB2}" dt="2020-05-25T22:09:38.642" v="48" actId="20577"/>
          <ac:spMkLst>
            <pc:docMk/>
            <pc:sldMk cId="2978438004" sldId="271"/>
            <ac:spMk id="3" creationId="{190F26A2-40F6-442B-BE2E-D7F52F51FD2D}"/>
          </ac:spMkLst>
        </pc:spChg>
      </pc:sldChg>
      <pc:sldChg chg="modSp">
        <pc:chgData name="Sriranjani Sridharan" userId="7185c45f-e00e-435b-b3d3-536927de79ca" providerId="ADAL" clId="{A387C5E3-C111-4C96-8567-330CE11F1EB2}" dt="2020-05-25T22:09:27.272" v="47" actId="20577"/>
        <pc:sldMkLst>
          <pc:docMk/>
          <pc:sldMk cId="3377570091" sldId="274"/>
        </pc:sldMkLst>
        <pc:spChg chg="mod">
          <ac:chgData name="Sriranjani Sridharan" userId="7185c45f-e00e-435b-b3d3-536927de79ca" providerId="ADAL" clId="{A387C5E3-C111-4C96-8567-330CE11F1EB2}" dt="2020-05-25T22:09:27.272" v="47" actId="20577"/>
          <ac:spMkLst>
            <pc:docMk/>
            <pc:sldMk cId="3377570091" sldId="274"/>
            <ac:spMk id="3" creationId="{9AE91724-82F5-4F7A-B4F0-FDB89CE8CF0F}"/>
          </ac:spMkLst>
        </pc:spChg>
      </pc:sldChg>
      <pc:sldChg chg="modSp">
        <pc:chgData name="Sriranjani Sridharan" userId="7185c45f-e00e-435b-b3d3-536927de79ca" providerId="ADAL" clId="{A387C5E3-C111-4C96-8567-330CE11F1EB2}" dt="2020-05-26T11:30:08.819" v="146" actId="1035"/>
        <pc:sldMkLst>
          <pc:docMk/>
          <pc:sldMk cId="1363253857" sldId="278"/>
        </pc:sldMkLst>
        <pc:spChg chg="mod">
          <ac:chgData name="Sriranjani Sridharan" userId="7185c45f-e00e-435b-b3d3-536927de79ca" providerId="ADAL" clId="{A387C5E3-C111-4C96-8567-330CE11F1EB2}" dt="2020-05-26T11:29:53.260" v="144" actId="20577"/>
          <ac:spMkLst>
            <pc:docMk/>
            <pc:sldMk cId="1363253857" sldId="278"/>
            <ac:spMk id="3" creationId="{AFF905D6-6730-4717-83B8-3784232BCB6C}"/>
          </ac:spMkLst>
        </pc:spChg>
        <pc:picChg chg="mod">
          <ac:chgData name="Sriranjani Sridharan" userId="7185c45f-e00e-435b-b3d3-536927de79ca" providerId="ADAL" clId="{A387C5E3-C111-4C96-8567-330CE11F1EB2}" dt="2020-05-26T11:30:08.819" v="146" actId="1035"/>
          <ac:picMkLst>
            <pc:docMk/>
            <pc:sldMk cId="1363253857" sldId="278"/>
            <ac:picMk id="4" creationId="{8A99811A-A4C2-4BCF-96E1-883AC8F44751}"/>
          </ac:picMkLst>
        </pc:picChg>
      </pc:sldChg>
      <pc:sldChg chg="addSp delSp modSp">
        <pc:chgData name="Sriranjani Sridharan" userId="7185c45f-e00e-435b-b3d3-536927de79ca" providerId="ADAL" clId="{A387C5E3-C111-4C96-8567-330CE11F1EB2}" dt="2020-05-25T20:46:17.304" v="26" actId="255"/>
        <pc:sldMkLst>
          <pc:docMk/>
          <pc:sldMk cId="1869211905" sldId="281"/>
        </pc:sldMkLst>
        <pc:spChg chg="mod">
          <ac:chgData name="Sriranjani Sridharan" userId="7185c45f-e00e-435b-b3d3-536927de79ca" providerId="ADAL" clId="{A387C5E3-C111-4C96-8567-330CE11F1EB2}" dt="2020-05-25T20:46:17.304" v="26" actId="255"/>
          <ac:spMkLst>
            <pc:docMk/>
            <pc:sldMk cId="1869211905" sldId="281"/>
            <ac:spMk id="3" creationId="{710DC2A2-98E0-44A9-88A1-114551AFE232}"/>
          </ac:spMkLst>
        </pc:spChg>
        <pc:spChg chg="add del mod">
          <ac:chgData name="Sriranjani Sridharan" userId="7185c45f-e00e-435b-b3d3-536927de79ca" providerId="ADAL" clId="{A387C5E3-C111-4C96-8567-330CE11F1EB2}" dt="2020-05-25T20:45:29.983" v="18"/>
          <ac:spMkLst>
            <pc:docMk/>
            <pc:sldMk cId="1869211905" sldId="281"/>
            <ac:spMk id="4" creationId="{60C72C35-430A-4AA5-80E1-9CFCDD8E522C}"/>
          </ac:spMkLst>
        </pc:spChg>
      </pc:sldChg>
      <pc:sldChg chg="modSp">
        <pc:chgData name="Sriranjani Sridharan" userId="7185c45f-e00e-435b-b3d3-536927de79ca" providerId="ADAL" clId="{A387C5E3-C111-4C96-8567-330CE11F1EB2}" dt="2020-05-25T20:48:57.778" v="39" actId="20577"/>
        <pc:sldMkLst>
          <pc:docMk/>
          <pc:sldMk cId="1621878303" sldId="282"/>
        </pc:sldMkLst>
        <pc:spChg chg="mod">
          <ac:chgData name="Sriranjani Sridharan" userId="7185c45f-e00e-435b-b3d3-536927de79ca" providerId="ADAL" clId="{A387C5E3-C111-4C96-8567-330CE11F1EB2}" dt="2020-05-25T20:48:57.778" v="39" actId="20577"/>
          <ac:spMkLst>
            <pc:docMk/>
            <pc:sldMk cId="1621878303" sldId="282"/>
            <ac:spMk id="3" creationId="{BEF88069-4C5D-4A61-92CF-1D8D81622B94}"/>
          </ac:spMkLst>
        </pc:spChg>
      </pc:sldChg>
      <pc:sldChg chg="addSp delSp modSp mod setBg delDesignElem">
        <pc:chgData name="Sriranjani Sridharan" userId="7185c45f-e00e-435b-b3d3-536927de79ca" providerId="ADAL" clId="{A387C5E3-C111-4C96-8567-330CE11F1EB2}" dt="2020-05-25T22:41:27.509" v="104"/>
        <pc:sldMkLst>
          <pc:docMk/>
          <pc:sldMk cId="2655082085" sldId="285"/>
        </pc:sldMkLst>
        <pc:spChg chg="mod">
          <ac:chgData name="Sriranjani Sridharan" userId="7185c45f-e00e-435b-b3d3-536927de79ca" providerId="ADAL" clId="{A387C5E3-C111-4C96-8567-330CE11F1EB2}" dt="2020-05-25T22:41:06.269" v="101" actId="26606"/>
          <ac:spMkLst>
            <pc:docMk/>
            <pc:sldMk cId="2655082085" sldId="285"/>
            <ac:spMk id="2" creationId="{EA8F43B3-AB9C-461C-A1CB-237ABFA210D9}"/>
          </ac:spMkLst>
        </pc:spChg>
        <pc:spChg chg="mod">
          <ac:chgData name="Sriranjani Sridharan" userId="7185c45f-e00e-435b-b3d3-536927de79ca" providerId="ADAL" clId="{A387C5E3-C111-4C96-8567-330CE11F1EB2}" dt="2020-05-25T22:41:06.269" v="101" actId="26606"/>
          <ac:spMkLst>
            <pc:docMk/>
            <pc:sldMk cId="2655082085" sldId="285"/>
            <ac:spMk id="3" creationId="{5CEADFCD-7620-4F6E-A78D-2ED9E9B2A291}"/>
          </ac:spMkLst>
        </pc:spChg>
        <pc:spChg chg="mod">
          <ac:chgData name="Sriranjani Sridharan" userId="7185c45f-e00e-435b-b3d3-536927de79ca" providerId="ADAL" clId="{A387C5E3-C111-4C96-8567-330CE11F1EB2}" dt="2020-05-25T20:28:13.580" v="5" actId="26606"/>
          <ac:spMkLst>
            <pc:docMk/>
            <pc:sldMk cId="2655082085" sldId="285"/>
            <ac:spMk id="4" creationId="{5E7A5BAB-6EC8-497F-B849-56522CEC4FBA}"/>
          </ac:spMkLst>
        </pc:spChg>
        <pc:spChg chg="add del">
          <ac:chgData name="Sriranjani Sridharan" userId="7185c45f-e00e-435b-b3d3-536927de79ca" providerId="ADAL" clId="{A387C5E3-C111-4C96-8567-330CE11F1EB2}" dt="2020-05-25T22:41:06.269" v="101" actId="26606"/>
          <ac:spMkLst>
            <pc:docMk/>
            <pc:sldMk cId="2655082085" sldId="285"/>
            <ac:spMk id="15" creationId="{EFB0C39A-F8CA-4A79-AFFC-E9780FB1991A}"/>
          </ac:spMkLst>
        </pc:spChg>
        <pc:picChg chg="add del">
          <ac:chgData name="Sriranjani Sridharan" userId="7185c45f-e00e-435b-b3d3-536927de79ca" providerId="ADAL" clId="{A387C5E3-C111-4C96-8567-330CE11F1EB2}" dt="2020-05-25T22:41:06.269" v="101" actId="26606"/>
          <ac:picMkLst>
            <pc:docMk/>
            <pc:sldMk cId="2655082085" sldId="285"/>
            <ac:picMk id="11" creationId="{7E090AC0-B4D7-4F17-9B4B-B60482E0293A}"/>
          </ac:picMkLst>
        </pc:picChg>
        <pc:cxnChg chg="add del">
          <ac:chgData name="Sriranjani Sridharan" userId="7185c45f-e00e-435b-b3d3-536927de79ca" providerId="ADAL" clId="{A387C5E3-C111-4C96-8567-330CE11F1EB2}" dt="2020-05-25T22:41:27.509" v="104"/>
          <ac:cxnSpMkLst>
            <pc:docMk/>
            <pc:sldMk cId="2655082085" sldId="285"/>
            <ac:cxnSpMk id="9" creationId="{D7E8ECA2-60A0-4D39-817D-F1E982ED7F9B}"/>
          </ac:cxnSpMkLst>
        </pc:cxnChg>
      </pc:sldChg>
      <pc:sldChg chg="modSp">
        <pc:chgData name="Sriranjani Sridharan" userId="7185c45f-e00e-435b-b3d3-536927de79ca" providerId="ADAL" clId="{A387C5E3-C111-4C96-8567-330CE11F1EB2}" dt="2020-05-25T22:11:42.145" v="80" actId="20577"/>
        <pc:sldMkLst>
          <pc:docMk/>
          <pc:sldMk cId="601847720" sldId="287"/>
        </pc:sldMkLst>
        <pc:spChg chg="mod">
          <ac:chgData name="Sriranjani Sridharan" userId="7185c45f-e00e-435b-b3d3-536927de79ca" providerId="ADAL" clId="{A387C5E3-C111-4C96-8567-330CE11F1EB2}" dt="2020-05-25T22:11:42.145" v="80" actId="20577"/>
          <ac:spMkLst>
            <pc:docMk/>
            <pc:sldMk cId="601847720" sldId="287"/>
            <ac:spMk id="3" creationId="{DAE17C79-79EB-4BD1-909D-5C17B1DB18C3}"/>
          </ac:spMkLst>
        </pc:spChg>
      </pc:sldChg>
      <pc:sldChg chg="addSp delSp modSp mod setBg">
        <pc:chgData name="Sriranjani Sridharan" userId="7185c45f-e00e-435b-b3d3-536927de79ca" providerId="ADAL" clId="{A387C5E3-C111-4C96-8567-330CE11F1EB2}" dt="2020-05-25T22:41:55.677" v="108" actId="26606"/>
        <pc:sldMkLst>
          <pc:docMk/>
          <pc:sldMk cId="972547798" sldId="290"/>
        </pc:sldMkLst>
        <pc:spChg chg="mod">
          <ac:chgData name="Sriranjani Sridharan" userId="7185c45f-e00e-435b-b3d3-536927de79ca" providerId="ADAL" clId="{A387C5E3-C111-4C96-8567-330CE11F1EB2}" dt="2020-05-25T22:41:55.677" v="108" actId="26606"/>
          <ac:spMkLst>
            <pc:docMk/>
            <pc:sldMk cId="972547798" sldId="290"/>
            <ac:spMk id="2" creationId="{EA8F43B3-AB9C-461C-A1CB-237ABFA210D9}"/>
          </ac:spMkLst>
        </pc:spChg>
        <pc:spChg chg="mod">
          <ac:chgData name="Sriranjani Sridharan" userId="7185c45f-e00e-435b-b3d3-536927de79ca" providerId="ADAL" clId="{A387C5E3-C111-4C96-8567-330CE11F1EB2}" dt="2020-05-25T22:41:55.677" v="108" actId="26606"/>
          <ac:spMkLst>
            <pc:docMk/>
            <pc:sldMk cId="972547798" sldId="290"/>
            <ac:spMk id="3" creationId="{8B0559A5-A618-4340-BFBB-BBC3ACFD7105}"/>
          </ac:spMkLst>
        </pc:spChg>
        <pc:spChg chg="mod">
          <ac:chgData name="Sriranjani Sridharan" userId="7185c45f-e00e-435b-b3d3-536927de79ca" providerId="ADAL" clId="{A387C5E3-C111-4C96-8567-330CE11F1EB2}" dt="2020-05-25T22:41:55.677" v="108" actId="26606"/>
          <ac:spMkLst>
            <pc:docMk/>
            <pc:sldMk cId="972547798" sldId="290"/>
            <ac:spMk id="4" creationId="{41A970ED-3D24-4812-9471-91E4F95CF628}"/>
          </ac:spMkLst>
        </pc:spChg>
        <pc:picChg chg="add del">
          <ac:chgData name="Sriranjani Sridharan" userId="7185c45f-e00e-435b-b3d3-536927de79ca" providerId="ADAL" clId="{A387C5E3-C111-4C96-8567-330CE11F1EB2}" dt="2020-05-25T20:24:12.811" v="1" actId="26606"/>
          <ac:picMkLst>
            <pc:docMk/>
            <pc:sldMk cId="972547798" sldId="290"/>
            <ac:picMk id="8" creationId="{D8F0D569-9A26-4302-82C4-88D48E633421}"/>
          </ac:picMkLst>
        </pc:picChg>
        <pc:cxnChg chg="add del">
          <ac:chgData name="Sriranjani Sridharan" userId="7185c45f-e00e-435b-b3d3-536927de79ca" providerId="ADAL" clId="{A387C5E3-C111-4C96-8567-330CE11F1EB2}" dt="2020-05-25T22:41:55.677" v="108" actId="26606"/>
          <ac:cxnSpMkLst>
            <pc:docMk/>
            <pc:sldMk cId="972547798" sldId="290"/>
            <ac:cxnSpMk id="6" creationId="{D7E8ECA2-60A0-4D39-817D-F1E982ED7F9B}"/>
          </ac:cxnSpMkLst>
        </pc:cxnChg>
        <pc:cxnChg chg="add del">
          <ac:chgData name="Sriranjani Sridharan" userId="7185c45f-e00e-435b-b3d3-536927de79ca" providerId="ADAL" clId="{A387C5E3-C111-4C96-8567-330CE11F1EB2}" dt="2020-05-25T22:41:52.710" v="106" actId="26606"/>
          <ac:cxnSpMkLst>
            <pc:docMk/>
            <pc:sldMk cId="972547798" sldId="290"/>
            <ac:cxnSpMk id="9" creationId="{D7E8ECA2-60A0-4D39-817D-F1E982ED7F9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F9D72E-8CB7-42FB-8725-C8582822C0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26/5/2020</a:t>
            </a:r>
          </a:p>
        </p:txBody>
      </p:sp>
      <p:sp>
        <p:nvSpPr>
          <p:cNvPr id="3" name="Date Placeholder 2">
            <a:extLst>
              <a:ext uri="{FF2B5EF4-FFF2-40B4-BE49-F238E27FC236}">
                <a16:creationId xmlns:a16="http://schemas.microsoft.com/office/drawing/2014/main" id="{05228133-8D5C-4E49-922C-A22C59CD66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26/05/2020</a:t>
            </a:r>
            <a:endParaRPr lang="en-IE"/>
          </a:p>
        </p:txBody>
      </p:sp>
      <p:sp>
        <p:nvSpPr>
          <p:cNvPr id="4" name="Footer Placeholder 3">
            <a:extLst>
              <a:ext uri="{FF2B5EF4-FFF2-40B4-BE49-F238E27FC236}">
                <a16:creationId xmlns:a16="http://schemas.microsoft.com/office/drawing/2014/main" id="{1F1833D9-78E7-4990-987D-B1979A61C8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01353348-A59A-4D1E-B925-378E222FEA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414E15-DFA8-4093-AC33-272AA1570AC3}" type="slidenum">
              <a:rPr lang="en-IE" smtClean="0"/>
              <a:t>‹#›</a:t>
            </a:fld>
            <a:endParaRPr lang="en-IE"/>
          </a:p>
        </p:txBody>
      </p:sp>
    </p:spTree>
    <p:extLst>
      <p:ext uri="{BB962C8B-B14F-4D97-AF65-F5344CB8AC3E}">
        <p14:creationId xmlns:p14="http://schemas.microsoft.com/office/powerpoint/2010/main" val="54927233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E"/>
              <a:t>26/5/2020</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26/05/2020</a:t>
            </a:r>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65719-3A0D-4569-BBB6-F60D246BA0CA}" type="slidenum">
              <a:rPr lang="en-IE" smtClean="0"/>
              <a:t>‹#›</a:t>
            </a:fld>
            <a:endParaRPr lang="en-IE"/>
          </a:p>
        </p:txBody>
      </p:sp>
    </p:spTree>
    <p:extLst>
      <p:ext uri="{BB962C8B-B14F-4D97-AF65-F5344CB8AC3E}">
        <p14:creationId xmlns:p14="http://schemas.microsoft.com/office/powerpoint/2010/main" val="186556599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r>
              <a:rPr lang="en-US"/>
              <a:t>26/05/2020</a:t>
            </a:r>
            <a:endParaRPr lang="en-I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1269AE-79A1-4593-A75A-8F2A49D7409A}" type="slidenum">
              <a:rPr lang="en-IE" smtClean="0"/>
              <a:t>‹#›</a:t>
            </a:fld>
            <a:endParaRPr lang="en-I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4179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26/05/2020</a:t>
            </a:r>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86926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26/05/2020</a:t>
            </a:r>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117998560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26/05/2020</a:t>
            </a:r>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223294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26/05/2020</a:t>
            </a:r>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81269AE-79A1-4593-A75A-8F2A49D7409A}" type="slidenum">
              <a:rPr lang="en-IE" smtClean="0"/>
              <a:t>‹#›</a:t>
            </a:fld>
            <a:endParaRPr lang="en-I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53470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26/05/2020</a:t>
            </a:r>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253657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26/05/2020</a:t>
            </a:r>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365437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26/05/2020</a:t>
            </a:r>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399616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26/05/2020</a:t>
            </a:r>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354048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26/05/2020</a:t>
            </a:r>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304623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26/05/2020</a:t>
            </a:r>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81269AE-79A1-4593-A75A-8F2A49D7409A}" type="slidenum">
              <a:rPr lang="en-IE" smtClean="0"/>
              <a:t>‹#›</a:t>
            </a:fld>
            <a:endParaRPr lang="en-IE"/>
          </a:p>
        </p:txBody>
      </p:sp>
    </p:spTree>
    <p:extLst>
      <p:ext uri="{BB962C8B-B14F-4D97-AF65-F5344CB8AC3E}">
        <p14:creationId xmlns:p14="http://schemas.microsoft.com/office/powerpoint/2010/main" val="1551552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26/05/2020</a:t>
            </a:r>
            <a:endParaRPr lang="en-I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1269AE-79A1-4593-A75A-8F2A49D7409A}" type="slidenum">
              <a:rPr lang="en-IE" smtClean="0"/>
              <a:t>‹#›</a:t>
            </a:fld>
            <a:endParaRPr lang="en-IE"/>
          </a:p>
        </p:txBody>
      </p:sp>
    </p:spTree>
    <p:extLst>
      <p:ext uri="{BB962C8B-B14F-4D97-AF65-F5344CB8AC3E}">
        <p14:creationId xmlns:p14="http://schemas.microsoft.com/office/powerpoint/2010/main" val="3703131069"/>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amarchenkova.com/2018/12/04/data-set-convolutional-neural-network-yoga-pos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CMU-Perceptual-Computing-Lab/openpos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ppliedmachinelearning.blog/2019/07/29/transfer-learning-using-feature-extraction-from-trained-models-food-images-classifica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9" name="Picture 8" descr="A person jumping in the air&#10;&#10;Description automatically generated">
            <a:extLst>
              <a:ext uri="{FF2B5EF4-FFF2-40B4-BE49-F238E27FC236}">
                <a16:creationId xmlns:a16="http://schemas.microsoft.com/office/drawing/2014/main" id="{0703F83E-E958-4E30-9738-FD75462F4558}"/>
              </a:ext>
            </a:extLst>
          </p:cNvPr>
          <p:cNvPicPr>
            <a:picLocks noChangeAspect="1"/>
          </p:cNvPicPr>
          <p:nvPr/>
        </p:nvPicPr>
        <p:blipFill rotWithShape="1">
          <a:blip r:embed="rId2">
            <a:extLst>
              <a:ext uri="{28A0092B-C50C-407E-A947-70E740481C1C}">
                <a14:useLocalDpi xmlns:a14="http://schemas.microsoft.com/office/drawing/2010/main" val="0"/>
              </a:ext>
            </a:extLst>
          </a:blip>
          <a:srcRect l="5616" r="14020" b="5"/>
          <a:stretch/>
        </p:blipFill>
        <p:spPr>
          <a:xfrm>
            <a:off x="618065" y="160874"/>
            <a:ext cx="2564890" cy="2553151"/>
          </a:xfrm>
          <a:prstGeom prst="rect">
            <a:avLst/>
          </a:prstGeom>
        </p:spPr>
      </p:pic>
      <p:pic>
        <p:nvPicPr>
          <p:cNvPr id="13" name="Picture 12" descr="A person standing on a beach&#10;&#10;Description automatically generated">
            <a:extLst>
              <a:ext uri="{FF2B5EF4-FFF2-40B4-BE49-F238E27FC236}">
                <a16:creationId xmlns:a16="http://schemas.microsoft.com/office/drawing/2014/main" id="{39E167A7-F02D-4C2D-8F30-AE036A345DD6}"/>
              </a:ext>
            </a:extLst>
          </p:cNvPr>
          <p:cNvPicPr>
            <a:picLocks noChangeAspect="1"/>
          </p:cNvPicPr>
          <p:nvPr/>
        </p:nvPicPr>
        <p:blipFill rotWithShape="1">
          <a:blip r:embed="rId3">
            <a:extLst>
              <a:ext uri="{28A0092B-C50C-407E-A947-70E740481C1C}">
                <a14:useLocalDpi xmlns:a14="http://schemas.microsoft.com/office/drawing/2010/main" val="0"/>
              </a:ext>
            </a:extLst>
          </a:blip>
          <a:srcRect r="1545" b="2"/>
          <a:stretch/>
        </p:blipFill>
        <p:spPr>
          <a:xfrm>
            <a:off x="3320120" y="160857"/>
            <a:ext cx="2513748" cy="2553152"/>
          </a:xfrm>
          <a:prstGeom prst="rect">
            <a:avLst/>
          </a:prstGeom>
        </p:spPr>
      </p:pic>
      <p:pic>
        <p:nvPicPr>
          <p:cNvPr id="17" name="Picture 16" descr="A picture containing black, young, woman, riding&#10;&#10;Description automatically generated">
            <a:extLst>
              <a:ext uri="{FF2B5EF4-FFF2-40B4-BE49-F238E27FC236}">
                <a16:creationId xmlns:a16="http://schemas.microsoft.com/office/drawing/2014/main" id="{7F2D793F-085D-40B6-8C7F-EB1773EA13A4}"/>
              </a:ext>
            </a:extLst>
          </p:cNvPr>
          <p:cNvPicPr>
            <a:picLocks noChangeAspect="1"/>
          </p:cNvPicPr>
          <p:nvPr/>
        </p:nvPicPr>
        <p:blipFill rotWithShape="1">
          <a:blip r:embed="rId4">
            <a:extLst>
              <a:ext uri="{28A0092B-C50C-407E-A947-70E740481C1C}">
                <a14:useLocalDpi xmlns:a14="http://schemas.microsoft.com/office/drawing/2010/main" val="0"/>
              </a:ext>
            </a:extLst>
          </a:blip>
          <a:srcRect t="31924" r="-2" b="-2"/>
          <a:stretch/>
        </p:blipFill>
        <p:spPr>
          <a:xfrm>
            <a:off x="5971032" y="168723"/>
            <a:ext cx="2486356" cy="2545294"/>
          </a:xfrm>
          <a:prstGeom prst="rect">
            <a:avLst/>
          </a:prstGeom>
        </p:spPr>
      </p:pic>
      <p:pic>
        <p:nvPicPr>
          <p:cNvPr id="11" name="Picture 10" descr="A picture containing person, snow, sitting, teddy&#10;&#10;Description automatically generated">
            <a:extLst>
              <a:ext uri="{FF2B5EF4-FFF2-40B4-BE49-F238E27FC236}">
                <a16:creationId xmlns:a16="http://schemas.microsoft.com/office/drawing/2014/main" id="{84FE89D2-36BD-44D2-8F98-2BCE5371AE84}"/>
              </a:ext>
            </a:extLst>
          </p:cNvPr>
          <p:cNvPicPr>
            <a:picLocks noChangeAspect="1"/>
          </p:cNvPicPr>
          <p:nvPr/>
        </p:nvPicPr>
        <p:blipFill rotWithShape="1">
          <a:blip r:embed="rId5">
            <a:extLst>
              <a:ext uri="{28A0092B-C50C-407E-A947-70E740481C1C}">
                <a14:useLocalDpi xmlns:a14="http://schemas.microsoft.com/office/drawing/2010/main" val="0"/>
              </a:ext>
            </a:extLst>
          </a:blip>
          <a:srcRect l="28148" r="17270" b="-3"/>
          <a:stretch/>
        </p:blipFill>
        <p:spPr>
          <a:xfrm>
            <a:off x="8594553" y="168723"/>
            <a:ext cx="2537423" cy="2545294"/>
          </a:xfrm>
          <a:prstGeom prst="rect">
            <a:avLst/>
          </a:prstGeom>
        </p:spPr>
      </p:pic>
      <p:sp>
        <p:nvSpPr>
          <p:cNvPr id="2" name="Title 1">
            <a:extLst>
              <a:ext uri="{FF2B5EF4-FFF2-40B4-BE49-F238E27FC236}">
                <a16:creationId xmlns:a16="http://schemas.microsoft.com/office/drawing/2014/main" id="{F8C05C4D-59E6-4756-8A0A-923E50B6A060}"/>
              </a:ext>
            </a:extLst>
          </p:cNvPr>
          <p:cNvSpPr>
            <a:spLocks noGrp="1"/>
          </p:cNvSpPr>
          <p:nvPr>
            <p:ph type="ctrTitle"/>
          </p:nvPr>
        </p:nvSpPr>
        <p:spPr>
          <a:xfrm>
            <a:off x="1261872" y="3043614"/>
            <a:ext cx="9418320" cy="1847168"/>
          </a:xfrm>
        </p:spPr>
        <p:txBody>
          <a:bodyPr vert="horz" lIns="91440" tIns="45720" rIns="91440" bIns="45720" rtlCol="0" anchor="ctr">
            <a:normAutofit/>
          </a:bodyPr>
          <a:lstStyle/>
          <a:p>
            <a:pPr algn="ctr"/>
            <a:r>
              <a:rPr lang="en-US" sz="4800"/>
              <a:t>Recognition of Yoga postures from Images using Deep learning</a:t>
            </a:r>
            <a:endParaRPr lang="en-US" sz="4800" dirty="0"/>
          </a:p>
        </p:txBody>
      </p:sp>
      <p:sp>
        <p:nvSpPr>
          <p:cNvPr id="3" name="Subtitle 2">
            <a:extLst>
              <a:ext uri="{FF2B5EF4-FFF2-40B4-BE49-F238E27FC236}">
                <a16:creationId xmlns:a16="http://schemas.microsoft.com/office/drawing/2014/main" id="{A1184370-57B9-422B-9C40-A727C2F3AE83}"/>
              </a:ext>
            </a:extLst>
          </p:cNvPr>
          <p:cNvSpPr>
            <a:spLocks noGrp="1"/>
          </p:cNvSpPr>
          <p:nvPr>
            <p:ph type="subTitle" idx="1"/>
          </p:nvPr>
        </p:nvSpPr>
        <p:spPr>
          <a:xfrm>
            <a:off x="1261872" y="4988939"/>
            <a:ext cx="9418320" cy="1183261"/>
          </a:xfrm>
        </p:spPr>
        <p:txBody>
          <a:bodyPr vert="horz" lIns="91440" tIns="45720" rIns="91440" bIns="45720" rtlCol="0">
            <a:noAutofit/>
          </a:bodyPr>
          <a:lstStyle/>
          <a:p>
            <a:pPr indent="-91440" algn="ctr">
              <a:spcBef>
                <a:spcPts val="600"/>
              </a:spcBef>
            </a:pPr>
            <a:r>
              <a:rPr lang="en-US" sz="1800" dirty="0"/>
              <a:t>by</a:t>
            </a:r>
          </a:p>
          <a:p>
            <a:pPr indent="-91440" algn="ctr">
              <a:spcBef>
                <a:spcPts val="600"/>
              </a:spcBef>
            </a:pPr>
            <a:r>
              <a:rPr lang="en-US" sz="1800" dirty="0"/>
              <a:t>Sriranjani Sridharan (R00182510)</a:t>
            </a:r>
          </a:p>
          <a:p>
            <a:pPr indent="-91440" algn="ctr">
              <a:spcBef>
                <a:spcPts val="600"/>
              </a:spcBef>
            </a:pPr>
            <a:r>
              <a:rPr lang="en-US" sz="1800" dirty="0"/>
              <a:t>MSc in Artificial Intelligence, Cork Institute of Technology</a:t>
            </a:r>
          </a:p>
          <a:p>
            <a:pPr indent="-91440" algn="ctr">
              <a:spcBef>
                <a:spcPts val="600"/>
              </a:spcBef>
            </a:pPr>
            <a:r>
              <a:rPr lang="en-US" sz="1800" dirty="0"/>
              <a:t>May 2020</a:t>
            </a:r>
          </a:p>
        </p:txBody>
      </p:sp>
      <p:sp>
        <p:nvSpPr>
          <p:cNvPr id="4" name="Slide Number Placeholder 3">
            <a:extLst>
              <a:ext uri="{FF2B5EF4-FFF2-40B4-BE49-F238E27FC236}">
                <a16:creationId xmlns:a16="http://schemas.microsoft.com/office/drawing/2014/main" id="{75ECECC1-2572-4D58-9BF4-C96C025F61DE}"/>
              </a:ext>
            </a:extLst>
          </p:cNvPr>
          <p:cNvSpPr>
            <a:spLocks noGrp="1"/>
          </p:cNvSpPr>
          <p:nvPr>
            <p:ph type="sldNum" sz="quarter" idx="12"/>
          </p:nvPr>
        </p:nvSpPr>
        <p:spPr/>
        <p:txBody>
          <a:bodyPr vert="horz" lIns="45720" tIns="45720" rIns="45720" bIns="45720" rtlCol="0">
            <a:normAutofit/>
          </a:bodyPr>
          <a:lstStyle/>
          <a:p>
            <a:pPr>
              <a:lnSpc>
                <a:spcPct val="90000"/>
              </a:lnSpc>
              <a:spcAft>
                <a:spcPts val="600"/>
              </a:spcAft>
            </a:pPr>
            <a:fld id="{781269AE-79A1-4593-A75A-8F2A49D7409A}" type="slidenum">
              <a:rPr lang="en-US" smtClean="0"/>
              <a:pPr>
                <a:lnSpc>
                  <a:spcPct val="90000"/>
                </a:lnSpc>
                <a:spcAft>
                  <a:spcPts val="600"/>
                </a:spcAft>
              </a:pPr>
              <a:t>1</a:t>
            </a:fld>
            <a:endParaRPr lang="en-US" dirty="0"/>
          </a:p>
        </p:txBody>
      </p:sp>
      <p:sp>
        <p:nvSpPr>
          <p:cNvPr id="5" name="TextBox 4">
            <a:extLst>
              <a:ext uri="{FF2B5EF4-FFF2-40B4-BE49-F238E27FC236}">
                <a16:creationId xmlns:a16="http://schemas.microsoft.com/office/drawing/2014/main" id="{8BB784EF-AFAD-4D59-828E-99140E228AF8}"/>
              </a:ext>
            </a:extLst>
          </p:cNvPr>
          <p:cNvSpPr txBox="1"/>
          <p:nvPr/>
        </p:nvSpPr>
        <p:spPr>
          <a:xfrm>
            <a:off x="399495" y="6504315"/>
            <a:ext cx="914400" cy="261610"/>
          </a:xfrm>
          <a:prstGeom prst="rect">
            <a:avLst/>
          </a:prstGeom>
          <a:noFill/>
        </p:spPr>
        <p:txBody>
          <a:bodyPr wrap="square" rtlCol="0">
            <a:spAutoFit/>
          </a:bodyPr>
          <a:lstStyle/>
          <a:p>
            <a:pPr>
              <a:spcAft>
                <a:spcPts val="600"/>
              </a:spcAft>
            </a:pPr>
            <a:r>
              <a:rPr lang="en-US" sz="1100" dirty="0"/>
              <a:t>26/05/2020</a:t>
            </a:r>
            <a:endParaRPr lang="en-IE" sz="1100" dirty="0"/>
          </a:p>
        </p:txBody>
      </p:sp>
    </p:spTree>
    <p:extLst>
      <p:ext uri="{BB962C8B-B14F-4D97-AF65-F5344CB8AC3E}">
        <p14:creationId xmlns:p14="http://schemas.microsoft.com/office/powerpoint/2010/main" val="171745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880A61-0D5C-4AAE-AF7B-1D2BD78891BE}"/>
              </a:ext>
            </a:extLst>
          </p:cNvPr>
          <p:cNvSpPr>
            <a:spLocks noGrp="1"/>
          </p:cNvSpPr>
          <p:nvPr>
            <p:ph type="title"/>
          </p:nvPr>
        </p:nvSpPr>
        <p:spPr>
          <a:xfrm>
            <a:off x="838200" y="363984"/>
            <a:ext cx="9692640" cy="852256"/>
          </a:xfrm>
        </p:spPr>
        <p:txBody>
          <a:bodyPr/>
          <a:lstStyle/>
          <a:p>
            <a:pPr algn="ctr"/>
            <a:r>
              <a:rPr lang="en-US" dirty="0"/>
              <a:t>Proposed Approach</a:t>
            </a:r>
            <a:endParaRPr lang="en-IE" dirty="0"/>
          </a:p>
        </p:txBody>
      </p:sp>
      <p:sp>
        <p:nvSpPr>
          <p:cNvPr id="3" name="Content Placeholder 2">
            <a:extLst>
              <a:ext uri="{FF2B5EF4-FFF2-40B4-BE49-F238E27FC236}">
                <a16:creationId xmlns:a16="http://schemas.microsoft.com/office/drawing/2014/main" id="{E773D303-1F20-4C01-9348-9E5090C4296A}"/>
              </a:ext>
            </a:extLst>
          </p:cNvPr>
          <p:cNvSpPr>
            <a:spLocks noGrp="1"/>
          </p:cNvSpPr>
          <p:nvPr>
            <p:ph idx="1"/>
          </p:nvPr>
        </p:nvSpPr>
        <p:spPr>
          <a:xfrm>
            <a:off x="838200" y="1455938"/>
            <a:ext cx="10515600" cy="4721025"/>
          </a:xfrm>
        </p:spPr>
        <p:txBody>
          <a:bodyPr>
            <a:normAutofit fontScale="92500"/>
          </a:bodyPr>
          <a:lstStyle/>
          <a:p>
            <a:r>
              <a:rPr lang="en-US" sz="2400" dirty="0"/>
              <a:t>A classification system was built to recognize 10 different Yoga postures or asanas from images by combining human pose estimation technique – </a:t>
            </a:r>
            <a:r>
              <a:rPr lang="en-US" sz="2400" dirty="0" err="1"/>
              <a:t>OpenPose</a:t>
            </a:r>
            <a:r>
              <a:rPr lang="en-US" sz="2400" dirty="0"/>
              <a:t> and deep learning CNN.</a:t>
            </a:r>
          </a:p>
          <a:p>
            <a:r>
              <a:rPr lang="en-IE" sz="2400" dirty="0"/>
              <a:t>Overall image recognition process is </a:t>
            </a:r>
            <a:r>
              <a:rPr lang="en-US" sz="2400" dirty="0"/>
              <a:t>divided into 3 main stages; Pose Estimation using </a:t>
            </a:r>
            <a:r>
              <a:rPr lang="en-US" sz="2400" dirty="0" err="1"/>
              <a:t>OpenPose</a:t>
            </a:r>
            <a:r>
              <a:rPr lang="en-US" sz="2400" dirty="0"/>
              <a:t>, Data augmentation and Classiﬁcation using CNNs.</a:t>
            </a:r>
          </a:p>
          <a:p>
            <a:r>
              <a:rPr lang="en-US" sz="2400" dirty="0" err="1"/>
              <a:t>OpenPose</a:t>
            </a:r>
            <a:r>
              <a:rPr lang="en-US" sz="2400" dirty="0"/>
              <a:t> was used to highlight the key features for training the model. </a:t>
            </a:r>
          </a:p>
          <a:p>
            <a:r>
              <a:rPr lang="en-US" sz="2400" dirty="0"/>
              <a:t>Data Augmentation was used to enlarge our small dataset for the training process.</a:t>
            </a:r>
            <a:endParaRPr lang="en-IE" sz="2400" dirty="0"/>
          </a:p>
          <a:p>
            <a:r>
              <a:rPr lang="en-IE" sz="2400" dirty="0"/>
              <a:t>Classification using CNN built from scratch and using pre-trained models (transfer learning) </a:t>
            </a:r>
            <a:r>
              <a:rPr lang="en-US" sz="2400" dirty="0"/>
              <a:t>feature extraction and fine tuning  </a:t>
            </a:r>
            <a:r>
              <a:rPr lang="en-IE" sz="2400" dirty="0"/>
              <a:t>was studied.</a:t>
            </a:r>
          </a:p>
        </p:txBody>
      </p:sp>
      <p:sp>
        <p:nvSpPr>
          <p:cNvPr id="2" name="Slide Number Placeholder 1">
            <a:extLst>
              <a:ext uri="{FF2B5EF4-FFF2-40B4-BE49-F238E27FC236}">
                <a16:creationId xmlns:a16="http://schemas.microsoft.com/office/drawing/2014/main" id="{E4CFFC2B-3E04-4660-9009-76D66A71837B}"/>
              </a:ext>
            </a:extLst>
          </p:cNvPr>
          <p:cNvSpPr>
            <a:spLocks noGrp="1"/>
          </p:cNvSpPr>
          <p:nvPr>
            <p:ph type="sldNum" sz="quarter" idx="12"/>
          </p:nvPr>
        </p:nvSpPr>
        <p:spPr/>
        <p:txBody>
          <a:bodyPr>
            <a:normAutofit lnSpcReduction="10000"/>
          </a:bodyPr>
          <a:lstStyle/>
          <a:p>
            <a:fld id="{781269AE-79A1-4593-A75A-8F2A49D7409A}" type="slidenum">
              <a:rPr lang="en-IE" smtClean="0"/>
              <a:t>10</a:t>
            </a:fld>
            <a:endParaRPr lang="en-IE"/>
          </a:p>
        </p:txBody>
      </p:sp>
      <p:sp>
        <p:nvSpPr>
          <p:cNvPr id="6" name="TextBox 5">
            <a:extLst>
              <a:ext uri="{FF2B5EF4-FFF2-40B4-BE49-F238E27FC236}">
                <a16:creationId xmlns:a16="http://schemas.microsoft.com/office/drawing/2014/main" id="{AFFE10C5-4B66-4767-BB6B-7EC20682739C}"/>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84706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A8F8C6-EB7E-4CEA-AC35-1A2126168B6A}"/>
              </a:ext>
            </a:extLst>
          </p:cNvPr>
          <p:cNvSpPr>
            <a:spLocks noGrp="1"/>
          </p:cNvSpPr>
          <p:nvPr>
            <p:ph type="title"/>
          </p:nvPr>
        </p:nvSpPr>
        <p:spPr>
          <a:xfrm>
            <a:off x="838200" y="363984"/>
            <a:ext cx="9692640" cy="852256"/>
          </a:xfrm>
        </p:spPr>
        <p:txBody>
          <a:bodyPr/>
          <a:lstStyle/>
          <a:p>
            <a:pPr algn="ctr"/>
            <a:r>
              <a:rPr lang="en-US" dirty="0"/>
              <a:t>Proposed Approach</a:t>
            </a:r>
            <a:endParaRPr lang="en-IE" dirty="0"/>
          </a:p>
        </p:txBody>
      </p:sp>
      <p:pic>
        <p:nvPicPr>
          <p:cNvPr id="5" name="Content Placeholder 4">
            <a:extLst>
              <a:ext uri="{FF2B5EF4-FFF2-40B4-BE49-F238E27FC236}">
                <a16:creationId xmlns:a16="http://schemas.microsoft.com/office/drawing/2014/main" id="{85E872D0-0E16-4C3A-BAA2-953706315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077" y="1828800"/>
            <a:ext cx="7750697" cy="4351338"/>
          </a:xfrm>
        </p:spPr>
      </p:pic>
      <p:sp>
        <p:nvSpPr>
          <p:cNvPr id="2" name="Slide Number Placeholder 1">
            <a:extLst>
              <a:ext uri="{FF2B5EF4-FFF2-40B4-BE49-F238E27FC236}">
                <a16:creationId xmlns:a16="http://schemas.microsoft.com/office/drawing/2014/main" id="{FE3B4268-242D-43BB-9FDB-40C47CE7D3F4}"/>
              </a:ext>
            </a:extLst>
          </p:cNvPr>
          <p:cNvSpPr>
            <a:spLocks noGrp="1"/>
          </p:cNvSpPr>
          <p:nvPr>
            <p:ph type="sldNum" sz="quarter" idx="12"/>
          </p:nvPr>
        </p:nvSpPr>
        <p:spPr/>
        <p:txBody>
          <a:bodyPr>
            <a:normAutofit lnSpcReduction="10000"/>
          </a:bodyPr>
          <a:lstStyle/>
          <a:p>
            <a:fld id="{781269AE-79A1-4593-A75A-8F2A49D7409A}" type="slidenum">
              <a:rPr lang="en-IE" smtClean="0"/>
              <a:t>11</a:t>
            </a:fld>
            <a:endParaRPr lang="en-IE"/>
          </a:p>
        </p:txBody>
      </p:sp>
      <p:sp>
        <p:nvSpPr>
          <p:cNvPr id="7" name="TextBox 6">
            <a:extLst>
              <a:ext uri="{FF2B5EF4-FFF2-40B4-BE49-F238E27FC236}">
                <a16:creationId xmlns:a16="http://schemas.microsoft.com/office/drawing/2014/main" id="{8E74E74D-2B5B-415E-B40C-90F8439228FF}"/>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74602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AC40346-7F2B-4327-86F0-B5767ED8AAA5}"/>
              </a:ext>
            </a:extLst>
          </p:cNvPr>
          <p:cNvSpPr>
            <a:spLocks noGrp="1"/>
          </p:cNvSpPr>
          <p:nvPr>
            <p:ph type="title"/>
          </p:nvPr>
        </p:nvSpPr>
        <p:spPr>
          <a:xfrm>
            <a:off x="838200" y="363984"/>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64A8FB7F-4DC4-4BE4-9EAE-D2DC30F48639}"/>
              </a:ext>
            </a:extLst>
          </p:cNvPr>
          <p:cNvSpPr>
            <a:spLocks noGrp="1"/>
          </p:cNvSpPr>
          <p:nvPr>
            <p:ph idx="1"/>
          </p:nvPr>
        </p:nvSpPr>
        <p:spPr>
          <a:xfrm>
            <a:off x="838200" y="1562100"/>
            <a:ext cx="10515600" cy="4614863"/>
          </a:xfrm>
        </p:spPr>
        <p:txBody>
          <a:bodyPr>
            <a:normAutofit fontScale="70000" lnSpcReduction="20000"/>
          </a:bodyPr>
          <a:lstStyle/>
          <a:p>
            <a:pPr marL="0" indent="0">
              <a:buNone/>
            </a:pPr>
            <a:r>
              <a:rPr lang="en-US" sz="3200" b="1" dirty="0"/>
              <a:t>Stage 1: Pose Estimation</a:t>
            </a:r>
          </a:p>
          <a:p>
            <a:r>
              <a:rPr lang="en-US" sz="3200" dirty="0" err="1"/>
              <a:t>OpenPose</a:t>
            </a:r>
            <a:r>
              <a:rPr lang="en-US" sz="3200" dirty="0"/>
              <a:t> is a system developed by Carnegie Mellon University to jointly detect human body and hand key-points on images.</a:t>
            </a:r>
          </a:p>
          <a:p>
            <a:r>
              <a:rPr lang="en-US" sz="3200" dirty="0"/>
              <a:t>It adopts an algorithm that recognizes human body parts and generates a frame with skeletal marks that can be used to train a deep learning model to predict various asanas.</a:t>
            </a:r>
          </a:p>
          <a:p>
            <a:r>
              <a:rPr lang="en-US" sz="3200" dirty="0"/>
              <a:t>It helps to improve the classiﬁcation process by removing unwanted background noise in images.</a:t>
            </a:r>
          </a:p>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endParaRPr lang="en-US" dirty="0"/>
          </a:p>
          <a:p>
            <a:pPr marL="0" indent="0">
              <a:buNone/>
            </a:pPr>
            <a:endParaRPr lang="en-IE" dirty="0"/>
          </a:p>
          <a:p>
            <a:endParaRPr lang="en-IE" dirty="0"/>
          </a:p>
        </p:txBody>
      </p:sp>
      <p:sp>
        <p:nvSpPr>
          <p:cNvPr id="2" name="Slide Number Placeholder 1">
            <a:extLst>
              <a:ext uri="{FF2B5EF4-FFF2-40B4-BE49-F238E27FC236}">
                <a16:creationId xmlns:a16="http://schemas.microsoft.com/office/drawing/2014/main" id="{645251C1-5DCA-490D-AFB9-F6294DF8CD95}"/>
              </a:ext>
            </a:extLst>
          </p:cNvPr>
          <p:cNvSpPr>
            <a:spLocks noGrp="1"/>
          </p:cNvSpPr>
          <p:nvPr>
            <p:ph type="sldNum" sz="quarter" idx="12"/>
          </p:nvPr>
        </p:nvSpPr>
        <p:spPr/>
        <p:txBody>
          <a:bodyPr>
            <a:normAutofit lnSpcReduction="10000"/>
          </a:bodyPr>
          <a:lstStyle/>
          <a:p>
            <a:fld id="{781269AE-79A1-4593-A75A-8F2A49D7409A}" type="slidenum">
              <a:rPr lang="en-IE" smtClean="0"/>
              <a:t>12</a:t>
            </a:fld>
            <a:endParaRPr lang="en-IE"/>
          </a:p>
        </p:txBody>
      </p:sp>
      <p:pic>
        <p:nvPicPr>
          <p:cNvPr id="5" name="Picture 4" descr="A picture containing person, man, water, woman&#10;&#10;Description automatically generated">
            <a:extLst>
              <a:ext uri="{FF2B5EF4-FFF2-40B4-BE49-F238E27FC236}">
                <a16:creationId xmlns:a16="http://schemas.microsoft.com/office/drawing/2014/main" id="{DFBE3B06-7D3D-4F9B-982B-08927D6E2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731" y="4256210"/>
            <a:ext cx="5439513" cy="2504136"/>
          </a:xfrm>
          <a:prstGeom prst="rect">
            <a:avLst/>
          </a:prstGeom>
        </p:spPr>
      </p:pic>
      <p:sp>
        <p:nvSpPr>
          <p:cNvPr id="7" name="TextBox 6">
            <a:extLst>
              <a:ext uri="{FF2B5EF4-FFF2-40B4-BE49-F238E27FC236}">
                <a16:creationId xmlns:a16="http://schemas.microsoft.com/office/drawing/2014/main" id="{6388245B-7453-4B12-8807-120F2AD19B4D}"/>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456589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B73ADF7-F9AC-4046-9CA7-84887F55B371}"/>
              </a:ext>
            </a:extLst>
          </p:cNvPr>
          <p:cNvSpPr>
            <a:spLocks noGrp="1"/>
          </p:cNvSpPr>
          <p:nvPr>
            <p:ph type="title"/>
          </p:nvPr>
        </p:nvSpPr>
        <p:spPr>
          <a:xfrm>
            <a:off x="838200" y="372862"/>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58950031-0408-49FA-8C1B-4AE54EF2685A}"/>
              </a:ext>
            </a:extLst>
          </p:cNvPr>
          <p:cNvSpPr>
            <a:spLocks noGrp="1"/>
          </p:cNvSpPr>
          <p:nvPr>
            <p:ph idx="1"/>
          </p:nvPr>
        </p:nvSpPr>
        <p:spPr>
          <a:xfrm>
            <a:off x="838200" y="1500326"/>
            <a:ext cx="10515600" cy="4676637"/>
          </a:xfrm>
        </p:spPr>
        <p:txBody>
          <a:bodyPr>
            <a:normAutofit/>
          </a:bodyPr>
          <a:lstStyle/>
          <a:p>
            <a:pPr marL="0" indent="0">
              <a:buNone/>
            </a:pPr>
            <a:r>
              <a:rPr lang="en-US" sz="2200" b="1" dirty="0"/>
              <a:t>Stage 2: Data Augmentation</a:t>
            </a:r>
            <a:endParaRPr lang="en-IE" sz="2200" b="1" dirty="0"/>
          </a:p>
          <a:p>
            <a:r>
              <a:rPr lang="en-US" sz="2200" dirty="0"/>
              <a:t>The amount of data to be used to train the model plays a very important role.</a:t>
            </a:r>
            <a:r>
              <a:rPr lang="en-IE" sz="2200" dirty="0"/>
              <a:t> </a:t>
            </a:r>
          </a:p>
          <a:p>
            <a:r>
              <a:rPr lang="en-US" sz="2200" dirty="0"/>
              <a:t>Augmentation is necessary when dealing with a small set of images for the training process and to improve generalization performance.</a:t>
            </a:r>
          </a:p>
          <a:p>
            <a:r>
              <a:rPr lang="en-US" sz="2200" dirty="0" err="1"/>
              <a:t>Keras</a:t>
            </a:r>
            <a:r>
              <a:rPr lang="en-US" sz="2200" dirty="0"/>
              <a:t> library data augmentation functions were used to ﬂip, re-scale and zoom an image and create an augmented set of images from the </a:t>
            </a:r>
            <a:r>
              <a:rPr lang="en-US" sz="2200" dirty="0" err="1"/>
              <a:t>OpenPose</a:t>
            </a:r>
            <a:r>
              <a:rPr lang="en-US" sz="2200" dirty="0"/>
              <a:t> generated images.</a:t>
            </a:r>
          </a:p>
          <a:p>
            <a:r>
              <a:rPr lang="en-US" sz="2200" dirty="0"/>
              <a:t>Increases the size of the training set and improve the model performance to generalize between the postures.</a:t>
            </a:r>
          </a:p>
          <a:p>
            <a:r>
              <a:rPr lang="en-US" sz="2200" dirty="0"/>
              <a:t>The first two stages constitute to the pre-processing of data.</a:t>
            </a:r>
          </a:p>
        </p:txBody>
      </p:sp>
      <p:sp>
        <p:nvSpPr>
          <p:cNvPr id="2" name="Slide Number Placeholder 1">
            <a:extLst>
              <a:ext uri="{FF2B5EF4-FFF2-40B4-BE49-F238E27FC236}">
                <a16:creationId xmlns:a16="http://schemas.microsoft.com/office/drawing/2014/main" id="{F59FDFC4-1608-4A80-A366-69DDB366ABCC}"/>
              </a:ext>
            </a:extLst>
          </p:cNvPr>
          <p:cNvSpPr>
            <a:spLocks noGrp="1"/>
          </p:cNvSpPr>
          <p:nvPr>
            <p:ph type="sldNum" sz="quarter" idx="12"/>
          </p:nvPr>
        </p:nvSpPr>
        <p:spPr/>
        <p:txBody>
          <a:bodyPr>
            <a:normAutofit lnSpcReduction="10000"/>
          </a:bodyPr>
          <a:lstStyle/>
          <a:p>
            <a:fld id="{781269AE-79A1-4593-A75A-8F2A49D7409A}" type="slidenum">
              <a:rPr lang="en-IE" smtClean="0"/>
              <a:t>13</a:t>
            </a:fld>
            <a:endParaRPr lang="en-IE"/>
          </a:p>
        </p:txBody>
      </p:sp>
      <p:sp>
        <p:nvSpPr>
          <p:cNvPr id="6" name="TextBox 5">
            <a:extLst>
              <a:ext uri="{FF2B5EF4-FFF2-40B4-BE49-F238E27FC236}">
                <a16:creationId xmlns:a16="http://schemas.microsoft.com/office/drawing/2014/main" id="{4A981E11-A0C0-484F-AADA-33520009EFC5}"/>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7537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0051928-8A48-42F1-B7D2-1C0C33D16BE1}"/>
              </a:ext>
            </a:extLst>
          </p:cNvPr>
          <p:cNvSpPr>
            <a:spLocks noGrp="1"/>
          </p:cNvSpPr>
          <p:nvPr>
            <p:ph type="title"/>
          </p:nvPr>
        </p:nvSpPr>
        <p:spPr>
          <a:xfrm>
            <a:off x="838200" y="363984"/>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F4D5EFDF-9274-4790-8944-6752D232C7DC}"/>
              </a:ext>
            </a:extLst>
          </p:cNvPr>
          <p:cNvSpPr>
            <a:spLocks noGrp="1"/>
          </p:cNvSpPr>
          <p:nvPr>
            <p:ph idx="1"/>
          </p:nvPr>
        </p:nvSpPr>
        <p:spPr>
          <a:xfrm>
            <a:off x="838200" y="1322829"/>
            <a:ext cx="10515600" cy="4658881"/>
          </a:xfrm>
        </p:spPr>
        <p:txBody>
          <a:bodyPr>
            <a:normAutofit/>
          </a:bodyPr>
          <a:lstStyle/>
          <a:p>
            <a:pPr marL="0" indent="0">
              <a:buNone/>
            </a:pPr>
            <a:r>
              <a:rPr lang="en-US" sz="2200" b="1" dirty="0"/>
              <a:t>Stage 2: Data Augmentation</a:t>
            </a:r>
            <a:endParaRPr lang="en-IE" sz="2200" b="1" dirty="0"/>
          </a:p>
        </p:txBody>
      </p:sp>
      <p:sp>
        <p:nvSpPr>
          <p:cNvPr id="2" name="Slide Number Placeholder 1">
            <a:extLst>
              <a:ext uri="{FF2B5EF4-FFF2-40B4-BE49-F238E27FC236}">
                <a16:creationId xmlns:a16="http://schemas.microsoft.com/office/drawing/2014/main" id="{28E6DEF4-965E-4850-803D-B0C3ACDCA4C0}"/>
              </a:ext>
            </a:extLst>
          </p:cNvPr>
          <p:cNvSpPr>
            <a:spLocks noGrp="1"/>
          </p:cNvSpPr>
          <p:nvPr>
            <p:ph type="sldNum" sz="quarter" idx="12"/>
          </p:nvPr>
        </p:nvSpPr>
        <p:spPr/>
        <p:txBody>
          <a:bodyPr>
            <a:normAutofit lnSpcReduction="10000"/>
          </a:bodyPr>
          <a:lstStyle/>
          <a:p>
            <a:fld id="{781269AE-79A1-4593-A75A-8F2A49D7409A}" type="slidenum">
              <a:rPr lang="en-IE" smtClean="0"/>
              <a:t>14</a:t>
            </a:fld>
            <a:endParaRPr lang="en-IE"/>
          </a:p>
        </p:txBody>
      </p:sp>
      <p:pic>
        <p:nvPicPr>
          <p:cNvPr id="5" name="Picture 4" descr="A person jumping in the air&#10;&#10;Description automatically generated">
            <a:extLst>
              <a:ext uri="{FF2B5EF4-FFF2-40B4-BE49-F238E27FC236}">
                <a16:creationId xmlns:a16="http://schemas.microsoft.com/office/drawing/2014/main" id="{1AFFD4CF-6E51-42AE-86AE-9A79E94E3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322" y="2478828"/>
            <a:ext cx="2436079" cy="3656403"/>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8DFE890C-09F5-4734-9A9B-40B7D8112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784" y="2122957"/>
            <a:ext cx="7356343" cy="4368141"/>
          </a:xfrm>
          <a:prstGeom prst="rect">
            <a:avLst/>
          </a:prstGeom>
        </p:spPr>
      </p:pic>
      <p:sp>
        <p:nvSpPr>
          <p:cNvPr id="8" name="Arrow: Right 7">
            <a:extLst>
              <a:ext uri="{FF2B5EF4-FFF2-40B4-BE49-F238E27FC236}">
                <a16:creationId xmlns:a16="http://schemas.microsoft.com/office/drawing/2014/main" id="{15630958-3873-4AB7-8AB8-2D0D6B1702AF}"/>
              </a:ext>
            </a:extLst>
          </p:cNvPr>
          <p:cNvSpPr/>
          <p:nvPr/>
        </p:nvSpPr>
        <p:spPr>
          <a:xfrm>
            <a:off x="3569509" y="4121291"/>
            <a:ext cx="590550" cy="3714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extLst>
              <a:ext uri="{FF2B5EF4-FFF2-40B4-BE49-F238E27FC236}">
                <a16:creationId xmlns:a16="http://schemas.microsoft.com/office/drawing/2014/main" id="{30D139CF-41B3-4DE6-AE60-D8510BBCD6C3}"/>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13359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7056C-163F-42C4-A6D6-F6DDDC7D63D4}"/>
              </a:ext>
            </a:extLst>
          </p:cNvPr>
          <p:cNvSpPr>
            <a:spLocks noGrp="1"/>
          </p:cNvSpPr>
          <p:nvPr>
            <p:ph type="title"/>
          </p:nvPr>
        </p:nvSpPr>
        <p:spPr>
          <a:xfrm>
            <a:off x="838200" y="363984"/>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190F26A2-40F6-442B-BE2E-D7F52F51FD2D}"/>
              </a:ext>
            </a:extLst>
          </p:cNvPr>
          <p:cNvSpPr>
            <a:spLocks noGrp="1"/>
          </p:cNvSpPr>
          <p:nvPr>
            <p:ph idx="1"/>
          </p:nvPr>
        </p:nvSpPr>
        <p:spPr>
          <a:xfrm>
            <a:off x="838200" y="1274226"/>
            <a:ext cx="10515600" cy="5322163"/>
          </a:xfrm>
        </p:spPr>
        <p:txBody>
          <a:bodyPr>
            <a:noAutofit/>
          </a:bodyPr>
          <a:lstStyle/>
          <a:p>
            <a:pPr marL="0" indent="0">
              <a:buNone/>
            </a:pPr>
            <a:r>
              <a:rPr lang="en-US" sz="2200" b="1" dirty="0"/>
              <a:t>Stage 3: Classification</a:t>
            </a:r>
          </a:p>
          <a:p>
            <a:r>
              <a:rPr lang="en-US" sz="2200" dirty="0"/>
              <a:t>The front end tool </a:t>
            </a:r>
            <a:r>
              <a:rPr lang="en-US" sz="2200" dirty="0" err="1"/>
              <a:t>Keras</a:t>
            </a:r>
            <a:r>
              <a:rPr lang="en-US" sz="2200" dirty="0"/>
              <a:t>, makes it easier to build CNNs and incorporate pre-trained CNNs with a lot of readily available supporting functions.</a:t>
            </a:r>
          </a:p>
          <a:p>
            <a:r>
              <a:rPr lang="en-US" sz="2200" dirty="0"/>
              <a:t>The main challenge is to train the model by tuning a set of parameters that would learn at its best from the given data. Example – Iterations, No. of layers etc.</a:t>
            </a:r>
          </a:p>
          <a:p>
            <a:r>
              <a:rPr lang="en-US" sz="2200" dirty="0"/>
              <a:t>Another challenge is Overfitting. It is phenomenon, where a network learns a particular function with very high variance so that it can perfectly model the data.</a:t>
            </a:r>
          </a:p>
          <a:p>
            <a:r>
              <a:rPr lang="en-US" sz="2200" dirty="0"/>
              <a:t>Overﬁtting can lead to poor model performance especially with small data.</a:t>
            </a:r>
          </a:p>
          <a:p>
            <a:r>
              <a:rPr lang="en-US" sz="2200" dirty="0"/>
              <a:t>The final output from the model is a set of probabilities of the image belonging to the 10 classes. The maximum probability determines its classification.</a:t>
            </a:r>
          </a:p>
          <a:p>
            <a:endParaRPr lang="en-US" sz="2200" dirty="0"/>
          </a:p>
          <a:p>
            <a:pPr marL="0" indent="0">
              <a:buNone/>
            </a:pPr>
            <a:endParaRPr lang="en-US" sz="2200" dirty="0"/>
          </a:p>
          <a:p>
            <a:pPr marL="0" indent="0">
              <a:buNone/>
            </a:pPr>
            <a:endParaRPr lang="en-IE" sz="2200" dirty="0"/>
          </a:p>
        </p:txBody>
      </p:sp>
      <p:sp>
        <p:nvSpPr>
          <p:cNvPr id="2" name="Slide Number Placeholder 1">
            <a:extLst>
              <a:ext uri="{FF2B5EF4-FFF2-40B4-BE49-F238E27FC236}">
                <a16:creationId xmlns:a16="http://schemas.microsoft.com/office/drawing/2014/main" id="{693982C1-E828-4B4D-8D18-64F01668D280}"/>
              </a:ext>
            </a:extLst>
          </p:cNvPr>
          <p:cNvSpPr>
            <a:spLocks noGrp="1"/>
          </p:cNvSpPr>
          <p:nvPr>
            <p:ph type="sldNum" sz="quarter" idx="12"/>
          </p:nvPr>
        </p:nvSpPr>
        <p:spPr/>
        <p:txBody>
          <a:bodyPr>
            <a:normAutofit lnSpcReduction="10000"/>
          </a:bodyPr>
          <a:lstStyle/>
          <a:p>
            <a:fld id="{781269AE-79A1-4593-A75A-8F2A49D7409A}" type="slidenum">
              <a:rPr lang="en-IE" smtClean="0"/>
              <a:t>15</a:t>
            </a:fld>
            <a:endParaRPr lang="en-IE"/>
          </a:p>
        </p:txBody>
      </p:sp>
      <p:sp>
        <p:nvSpPr>
          <p:cNvPr id="6" name="TextBox 5">
            <a:extLst>
              <a:ext uri="{FF2B5EF4-FFF2-40B4-BE49-F238E27FC236}">
                <a16:creationId xmlns:a16="http://schemas.microsoft.com/office/drawing/2014/main" id="{6274470C-0BDC-451F-A1AA-DE77AA346F2F}"/>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97843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400515-2B5E-4C77-8071-D5309DA2845E}"/>
              </a:ext>
            </a:extLst>
          </p:cNvPr>
          <p:cNvSpPr>
            <a:spLocks noGrp="1"/>
          </p:cNvSpPr>
          <p:nvPr>
            <p:ph type="title"/>
          </p:nvPr>
        </p:nvSpPr>
        <p:spPr>
          <a:xfrm>
            <a:off x="838200" y="363984"/>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2FCB9157-ACE6-4161-BB57-C967A85AFC59}"/>
              </a:ext>
            </a:extLst>
          </p:cNvPr>
          <p:cNvSpPr>
            <a:spLocks noGrp="1"/>
          </p:cNvSpPr>
          <p:nvPr>
            <p:ph idx="1"/>
          </p:nvPr>
        </p:nvSpPr>
        <p:spPr>
          <a:xfrm>
            <a:off x="838200" y="1287261"/>
            <a:ext cx="10515600" cy="5273336"/>
          </a:xfrm>
        </p:spPr>
        <p:txBody>
          <a:bodyPr>
            <a:noAutofit/>
          </a:bodyPr>
          <a:lstStyle/>
          <a:p>
            <a:pPr marL="0" indent="0">
              <a:buNone/>
            </a:pPr>
            <a:r>
              <a:rPr lang="en-US" sz="2200" b="1" dirty="0"/>
              <a:t>Handling Overfitting</a:t>
            </a:r>
          </a:p>
          <a:p>
            <a:r>
              <a:rPr lang="en-US" sz="2200" dirty="0"/>
              <a:t>Data Augmentation, L1/L2 Regularization and Dropout are some methods to handle overfitting.</a:t>
            </a:r>
          </a:p>
          <a:p>
            <a:pPr marL="0" indent="0">
              <a:buNone/>
            </a:pPr>
            <a:r>
              <a:rPr lang="en-US" sz="2200" u="sng" dirty="0"/>
              <a:t>L1/L2 Regularization</a:t>
            </a:r>
          </a:p>
          <a:p>
            <a:r>
              <a:rPr lang="en-US" sz="2200" dirty="0"/>
              <a:t>While iterating through a network, some of weights tend to become quite large where it starts to overﬁt the data.</a:t>
            </a:r>
          </a:p>
          <a:p>
            <a:r>
              <a:rPr lang="en-US" sz="2200" dirty="0"/>
              <a:t>Reduces the magnitude of the weights that is being updated. This study uses L2 as suggested in Andrew Ng’s paper (2004) .</a:t>
            </a:r>
          </a:p>
          <a:p>
            <a:pPr marL="0" indent="0">
              <a:buNone/>
            </a:pPr>
            <a:r>
              <a:rPr lang="en-US" sz="2200" u="sng" dirty="0"/>
              <a:t>Dropout</a:t>
            </a:r>
          </a:p>
          <a:p>
            <a:r>
              <a:rPr lang="en-US" sz="2200" dirty="0"/>
              <a:t>Randomly turns some of the neurons in a layer to be inactive based on a threshold probability parameter.</a:t>
            </a:r>
          </a:p>
          <a:p>
            <a:r>
              <a:rPr lang="en-US" sz="2200" dirty="0"/>
              <a:t>Reduces input dependencies between layers and  improves generalization.</a:t>
            </a:r>
          </a:p>
          <a:p>
            <a:endParaRPr lang="en-US" sz="2200" dirty="0"/>
          </a:p>
          <a:p>
            <a:pPr marL="0" indent="0">
              <a:buNone/>
            </a:pPr>
            <a:endParaRPr lang="en-IE" sz="2200" dirty="0"/>
          </a:p>
        </p:txBody>
      </p:sp>
      <p:sp>
        <p:nvSpPr>
          <p:cNvPr id="2" name="Slide Number Placeholder 1">
            <a:extLst>
              <a:ext uri="{FF2B5EF4-FFF2-40B4-BE49-F238E27FC236}">
                <a16:creationId xmlns:a16="http://schemas.microsoft.com/office/drawing/2014/main" id="{5652B4B5-36BD-4E74-AAD3-621D120FF4D8}"/>
              </a:ext>
            </a:extLst>
          </p:cNvPr>
          <p:cNvSpPr>
            <a:spLocks noGrp="1"/>
          </p:cNvSpPr>
          <p:nvPr>
            <p:ph type="sldNum" sz="quarter" idx="12"/>
          </p:nvPr>
        </p:nvSpPr>
        <p:spPr/>
        <p:txBody>
          <a:bodyPr>
            <a:normAutofit lnSpcReduction="10000"/>
          </a:bodyPr>
          <a:lstStyle/>
          <a:p>
            <a:fld id="{781269AE-79A1-4593-A75A-8F2A49D7409A}" type="slidenum">
              <a:rPr lang="en-IE" smtClean="0"/>
              <a:t>16</a:t>
            </a:fld>
            <a:endParaRPr lang="en-IE"/>
          </a:p>
        </p:txBody>
      </p:sp>
      <p:sp>
        <p:nvSpPr>
          <p:cNvPr id="6" name="TextBox 5">
            <a:extLst>
              <a:ext uri="{FF2B5EF4-FFF2-40B4-BE49-F238E27FC236}">
                <a16:creationId xmlns:a16="http://schemas.microsoft.com/office/drawing/2014/main" id="{EC67E637-6E22-444E-A5F2-F660DB43ECD5}"/>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49669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D9B2DB-74AB-45D8-AF0C-1EA0023866C9}"/>
              </a:ext>
            </a:extLst>
          </p:cNvPr>
          <p:cNvSpPr>
            <a:spLocks noGrp="1"/>
          </p:cNvSpPr>
          <p:nvPr>
            <p:ph type="title"/>
          </p:nvPr>
        </p:nvSpPr>
        <p:spPr>
          <a:xfrm>
            <a:off x="838200" y="363984"/>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9AE91724-82F5-4F7A-B4F0-FDB89CE8CF0F}"/>
              </a:ext>
            </a:extLst>
          </p:cNvPr>
          <p:cNvSpPr>
            <a:spLocks noGrp="1"/>
          </p:cNvSpPr>
          <p:nvPr>
            <p:ph idx="1"/>
          </p:nvPr>
        </p:nvSpPr>
        <p:spPr>
          <a:xfrm>
            <a:off x="838200" y="1571349"/>
            <a:ext cx="10515600" cy="4685514"/>
          </a:xfrm>
        </p:spPr>
        <p:txBody>
          <a:bodyPr>
            <a:normAutofit fontScale="92500" lnSpcReduction="20000"/>
          </a:bodyPr>
          <a:lstStyle/>
          <a:p>
            <a:pPr marL="0" indent="0">
              <a:buNone/>
            </a:pPr>
            <a:r>
              <a:rPr lang="en-US" sz="2400" b="1" dirty="0"/>
              <a:t>Conventional CNN</a:t>
            </a:r>
          </a:p>
          <a:p>
            <a:r>
              <a:rPr lang="en-US" sz="2400" dirty="0"/>
              <a:t>Parameters will be tuned to design a better performing model and all the layers are trainable.</a:t>
            </a:r>
          </a:p>
          <a:p>
            <a:pPr marL="0" indent="0">
              <a:buNone/>
            </a:pPr>
            <a:r>
              <a:rPr lang="en-IE" sz="2400" b="1" dirty="0"/>
              <a:t>Transfer learning based CNN</a:t>
            </a:r>
          </a:p>
          <a:p>
            <a:r>
              <a:rPr lang="en-IE" sz="2400" dirty="0"/>
              <a:t>The </a:t>
            </a:r>
            <a:r>
              <a:rPr lang="en-US" sz="2400" dirty="0"/>
              <a:t> pre-trained models </a:t>
            </a:r>
            <a:r>
              <a:rPr lang="en-US" sz="2400" dirty="0" err="1"/>
              <a:t>MobileNet</a:t>
            </a:r>
            <a:r>
              <a:rPr lang="en-US" sz="2400" dirty="0"/>
              <a:t>, VGG16, VGG19, </a:t>
            </a:r>
            <a:r>
              <a:rPr lang="en-US" sz="2400" dirty="0" err="1"/>
              <a:t>Xception</a:t>
            </a:r>
            <a:r>
              <a:rPr lang="en-US" sz="2400" dirty="0"/>
              <a:t> and ResNet50 were used in this study.</a:t>
            </a:r>
          </a:p>
          <a:p>
            <a:r>
              <a:rPr lang="en-IE" sz="2400" dirty="0"/>
              <a:t>Diﬀerence between the models is</a:t>
            </a:r>
            <a:r>
              <a:rPr lang="en-US" sz="2400" dirty="0"/>
              <a:t> in the architecture or depth of the hidden layers.</a:t>
            </a:r>
          </a:p>
          <a:p>
            <a:r>
              <a:rPr lang="en-US" sz="2400" dirty="0"/>
              <a:t>Feature extraction and fine tuning approach was studied with selected pre-trained models. </a:t>
            </a:r>
          </a:p>
          <a:p>
            <a:r>
              <a:rPr lang="en-US" sz="2400" dirty="0"/>
              <a:t>The final layers of the classifier that was tailored for the current task include fully connected layers and a SoftMax layer.</a:t>
            </a:r>
            <a:endParaRPr lang="en-IE" sz="2400" dirty="0"/>
          </a:p>
        </p:txBody>
      </p:sp>
      <p:sp>
        <p:nvSpPr>
          <p:cNvPr id="2" name="Slide Number Placeholder 1">
            <a:extLst>
              <a:ext uri="{FF2B5EF4-FFF2-40B4-BE49-F238E27FC236}">
                <a16:creationId xmlns:a16="http://schemas.microsoft.com/office/drawing/2014/main" id="{5EFB6094-9959-437C-B9B2-BC402C1D8B06}"/>
              </a:ext>
            </a:extLst>
          </p:cNvPr>
          <p:cNvSpPr>
            <a:spLocks noGrp="1"/>
          </p:cNvSpPr>
          <p:nvPr>
            <p:ph type="sldNum" sz="quarter" idx="12"/>
          </p:nvPr>
        </p:nvSpPr>
        <p:spPr/>
        <p:txBody>
          <a:bodyPr>
            <a:normAutofit lnSpcReduction="10000"/>
          </a:bodyPr>
          <a:lstStyle/>
          <a:p>
            <a:fld id="{781269AE-79A1-4593-A75A-8F2A49D7409A}" type="slidenum">
              <a:rPr lang="en-IE" smtClean="0"/>
              <a:t>17</a:t>
            </a:fld>
            <a:endParaRPr lang="en-IE"/>
          </a:p>
        </p:txBody>
      </p:sp>
      <p:sp>
        <p:nvSpPr>
          <p:cNvPr id="5" name="TextBox 4">
            <a:extLst>
              <a:ext uri="{FF2B5EF4-FFF2-40B4-BE49-F238E27FC236}">
                <a16:creationId xmlns:a16="http://schemas.microsoft.com/office/drawing/2014/main" id="{F80CEB7A-35BC-40B4-ABB7-5ABD0BDFF21F}"/>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3775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C09ED5A-A8FF-4DA2-A324-7C758627FEB3}"/>
              </a:ext>
            </a:extLst>
          </p:cNvPr>
          <p:cNvSpPr>
            <a:spLocks noGrp="1"/>
          </p:cNvSpPr>
          <p:nvPr>
            <p:ph type="title"/>
          </p:nvPr>
        </p:nvSpPr>
        <p:spPr>
          <a:xfrm>
            <a:off x="838200" y="363984"/>
            <a:ext cx="9692640" cy="852256"/>
          </a:xfrm>
        </p:spPr>
        <p:txBody>
          <a:bodyPr/>
          <a:lstStyle/>
          <a:p>
            <a:pPr algn="ctr"/>
            <a:r>
              <a:rPr lang="en-US" dirty="0"/>
              <a:t>Methodology</a:t>
            </a:r>
            <a:endParaRPr lang="en-IE" dirty="0"/>
          </a:p>
        </p:txBody>
      </p:sp>
      <p:sp>
        <p:nvSpPr>
          <p:cNvPr id="3" name="Content Placeholder 2">
            <a:extLst>
              <a:ext uri="{FF2B5EF4-FFF2-40B4-BE49-F238E27FC236}">
                <a16:creationId xmlns:a16="http://schemas.microsoft.com/office/drawing/2014/main" id="{781D200E-9C25-485F-A9D4-A807BC3DD973}"/>
              </a:ext>
            </a:extLst>
          </p:cNvPr>
          <p:cNvSpPr>
            <a:spLocks noGrp="1"/>
          </p:cNvSpPr>
          <p:nvPr>
            <p:ph idx="1"/>
          </p:nvPr>
        </p:nvSpPr>
        <p:spPr>
          <a:xfrm>
            <a:off x="838200" y="1420428"/>
            <a:ext cx="10515600" cy="4756536"/>
          </a:xfrm>
        </p:spPr>
        <p:txBody>
          <a:bodyPr/>
          <a:lstStyle/>
          <a:p>
            <a:pPr marL="0" indent="0">
              <a:buNone/>
            </a:pPr>
            <a:r>
              <a:rPr lang="en-US" sz="2200" b="1" dirty="0"/>
              <a:t>Transfer Learning Based CNN – Usage Example</a:t>
            </a:r>
          </a:p>
          <a:p>
            <a:pPr marL="0" indent="0">
              <a:buNone/>
            </a:pPr>
            <a:r>
              <a:rPr lang="en-IE" sz="2200" u="sng" dirty="0"/>
              <a:t>Feature Extraction</a:t>
            </a:r>
          </a:p>
          <a:p>
            <a:pPr marL="0" indent="0">
              <a:buNone/>
            </a:pPr>
            <a:endParaRPr lang="en-IE" sz="2400" u="sng" dirty="0"/>
          </a:p>
          <a:p>
            <a:pPr marL="0" indent="0">
              <a:buNone/>
            </a:pPr>
            <a:endParaRPr lang="en-IE" sz="2400" u="sng" dirty="0"/>
          </a:p>
          <a:p>
            <a:pPr marL="0" indent="0">
              <a:buNone/>
            </a:pPr>
            <a:endParaRPr lang="en-IE" sz="2400" u="sng" dirty="0"/>
          </a:p>
          <a:p>
            <a:pPr marL="0" indent="0">
              <a:buNone/>
            </a:pPr>
            <a:r>
              <a:rPr lang="en-IE" sz="2200" u="sng" dirty="0"/>
              <a:t>Fine Tuning</a:t>
            </a:r>
          </a:p>
        </p:txBody>
      </p:sp>
      <p:sp>
        <p:nvSpPr>
          <p:cNvPr id="2" name="Slide Number Placeholder 1">
            <a:extLst>
              <a:ext uri="{FF2B5EF4-FFF2-40B4-BE49-F238E27FC236}">
                <a16:creationId xmlns:a16="http://schemas.microsoft.com/office/drawing/2014/main" id="{CF06F476-B01B-473E-8E58-24AB8B18C626}"/>
              </a:ext>
            </a:extLst>
          </p:cNvPr>
          <p:cNvSpPr>
            <a:spLocks noGrp="1"/>
          </p:cNvSpPr>
          <p:nvPr>
            <p:ph type="sldNum" sz="quarter" idx="12"/>
          </p:nvPr>
        </p:nvSpPr>
        <p:spPr/>
        <p:txBody>
          <a:bodyPr>
            <a:normAutofit lnSpcReduction="10000"/>
          </a:bodyPr>
          <a:lstStyle/>
          <a:p>
            <a:fld id="{781269AE-79A1-4593-A75A-8F2A49D7409A}" type="slidenum">
              <a:rPr lang="en-IE" smtClean="0"/>
              <a:t>18</a:t>
            </a:fld>
            <a:endParaRPr lang="en-IE"/>
          </a:p>
        </p:txBody>
      </p:sp>
      <p:pic>
        <p:nvPicPr>
          <p:cNvPr id="4" name="Picture 3">
            <a:extLst>
              <a:ext uri="{FF2B5EF4-FFF2-40B4-BE49-F238E27FC236}">
                <a16:creationId xmlns:a16="http://schemas.microsoft.com/office/drawing/2014/main" id="{1054E1A1-2750-457E-B8AE-87D5AE83BE35}"/>
              </a:ext>
            </a:extLst>
          </p:cNvPr>
          <p:cNvPicPr>
            <a:picLocks noChangeAspect="1"/>
          </p:cNvPicPr>
          <p:nvPr/>
        </p:nvPicPr>
        <p:blipFill>
          <a:blip r:embed="rId2"/>
          <a:stretch>
            <a:fillRect/>
          </a:stretch>
        </p:blipFill>
        <p:spPr>
          <a:xfrm>
            <a:off x="2122987" y="2298071"/>
            <a:ext cx="6853239" cy="1695061"/>
          </a:xfrm>
          <a:prstGeom prst="rect">
            <a:avLst/>
          </a:prstGeom>
        </p:spPr>
      </p:pic>
      <p:pic>
        <p:nvPicPr>
          <p:cNvPr id="7" name="Picture 6">
            <a:extLst>
              <a:ext uri="{FF2B5EF4-FFF2-40B4-BE49-F238E27FC236}">
                <a16:creationId xmlns:a16="http://schemas.microsoft.com/office/drawing/2014/main" id="{127D833C-4EE1-4C90-AC92-76BEF485B16D}"/>
              </a:ext>
            </a:extLst>
          </p:cNvPr>
          <p:cNvPicPr>
            <a:picLocks noChangeAspect="1"/>
          </p:cNvPicPr>
          <p:nvPr/>
        </p:nvPicPr>
        <p:blipFill>
          <a:blip r:embed="rId2"/>
          <a:stretch>
            <a:fillRect/>
          </a:stretch>
        </p:blipFill>
        <p:spPr>
          <a:xfrm>
            <a:off x="2122986" y="4639858"/>
            <a:ext cx="6853239" cy="1695061"/>
          </a:xfrm>
          <a:prstGeom prst="rect">
            <a:avLst/>
          </a:prstGeom>
        </p:spPr>
      </p:pic>
      <p:cxnSp>
        <p:nvCxnSpPr>
          <p:cNvPr id="13" name="Straight Arrow Connector 12">
            <a:extLst>
              <a:ext uri="{FF2B5EF4-FFF2-40B4-BE49-F238E27FC236}">
                <a16:creationId xmlns:a16="http://schemas.microsoft.com/office/drawing/2014/main" id="{6C5D329A-7678-48AA-A77C-CB49D11DEC37}"/>
              </a:ext>
            </a:extLst>
          </p:cNvPr>
          <p:cNvCxnSpPr>
            <a:cxnSpLocks/>
          </p:cNvCxnSpPr>
          <p:nvPr/>
        </p:nvCxnSpPr>
        <p:spPr>
          <a:xfrm>
            <a:off x="2636668" y="4067221"/>
            <a:ext cx="494486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A62CBFF-798D-4C0B-B86F-4BDF555CE0E8}"/>
              </a:ext>
            </a:extLst>
          </p:cNvPr>
          <p:cNvCxnSpPr>
            <a:cxnSpLocks/>
          </p:cNvCxnSpPr>
          <p:nvPr/>
        </p:nvCxnSpPr>
        <p:spPr>
          <a:xfrm>
            <a:off x="2663301" y="6464423"/>
            <a:ext cx="275207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C0F079-8402-49BC-AD67-CE109389E345}"/>
              </a:ext>
            </a:extLst>
          </p:cNvPr>
          <p:cNvCxnSpPr>
            <a:cxnSpLocks/>
          </p:cNvCxnSpPr>
          <p:nvPr/>
        </p:nvCxnSpPr>
        <p:spPr>
          <a:xfrm>
            <a:off x="5479001" y="6464423"/>
            <a:ext cx="296366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BE8DC5C-3061-4D30-8EBC-C563284DBA1D}"/>
              </a:ext>
            </a:extLst>
          </p:cNvPr>
          <p:cNvCxnSpPr>
            <a:cxnSpLocks/>
          </p:cNvCxnSpPr>
          <p:nvPr/>
        </p:nvCxnSpPr>
        <p:spPr>
          <a:xfrm>
            <a:off x="7658100" y="4067221"/>
            <a:ext cx="76348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29A088B-FA9C-4546-971E-D0BC3FC7492F}"/>
              </a:ext>
            </a:extLst>
          </p:cNvPr>
          <p:cNvSpPr txBox="1"/>
          <p:nvPr/>
        </p:nvSpPr>
        <p:spPr>
          <a:xfrm>
            <a:off x="3471167" y="4084976"/>
            <a:ext cx="2725447" cy="307777"/>
          </a:xfrm>
          <a:prstGeom prst="rect">
            <a:avLst/>
          </a:prstGeom>
          <a:noFill/>
        </p:spPr>
        <p:txBody>
          <a:bodyPr wrap="square" rtlCol="0">
            <a:spAutoFit/>
          </a:bodyPr>
          <a:lstStyle/>
          <a:p>
            <a:r>
              <a:rPr lang="en-US" sz="1400" dirty="0"/>
              <a:t>Frozen pre-trained Weights</a:t>
            </a:r>
            <a:endParaRPr lang="en-IE" sz="1400" dirty="0"/>
          </a:p>
        </p:txBody>
      </p:sp>
      <p:sp>
        <p:nvSpPr>
          <p:cNvPr id="25" name="TextBox 24">
            <a:extLst>
              <a:ext uri="{FF2B5EF4-FFF2-40B4-BE49-F238E27FC236}">
                <a16:creationId xmlns:a16="http://schemas.microsoft.com/office/drawing/2014/main" id="{68D622A0-A152-4C57-8427-3F534B8B67D1}"/>
              </a:ext>
            </a:extLst>
          </p:cNvPr>
          <p:cNvSpPr txBox="1"/>
          <p:nvPr/>
        </p:nvSpPr>
        <p:spPr>
          <a:xfrm>
            <a:off x="7544794" y="4084976"/>
            <a:ext cx="1843226" cy="307777"/>
          </a:xfrm>
          <a:prstGeom prst="rect">
            <a:avLst/>
          </a:prstGeom>
          <a:noFill/>
        </p:spPr>
        <p:txBody>
          <a:bodyPr wrap="square" rtlCol="0">
            <a:spAutoFit/>
          </a:bodyPr>
          <a:lstStyle/>
          <a:p>
            <a:r>
              <a:rPr lang="en-US" sz="1400" dirty="0"/>
              <a:t>Trainable Weights</a:t>
            </a:r>
            <a:endParaRPr lang="en-IE" sz="1400" dirty="0"/>
          </a:p>
        </p:txBody>
      </p:sp>
      <p:sp>
        <p:nvSpPr>
          <p:cNvPr id="27" name="TextBox 26">
            <a:extLst>
              <a:ext uri="{FF2B5EF4-FFF2-40B4-BE49-F238E27FC236}">
                <a16:creationId xmlns:a16="http://schemas.microsoft.com/office/drawing/2014/main" id="{3FE58677-129E-4099-B984-316CABC225F6}"/>
              </a:ext>
            </a:extLst>
          </p:cNvPr>
          <p:cNvSpPr txBox="1"/>
          <p:nvPr/>
        </p:nvSpPr>
        <p:spPr>
          <a:xfrm>
            <a:off x="6196614" y="6496173"/>
            <a:ext cx="1843226" cy="307777"/>
          </a:xfrm>
          <a:prstGeom prst="rect">
            <a:avLst/>
          </a:prstGeom>
          <a:noFill/>
        </p:spPr>
        <p:txBody>
          <a:bodyPr wrap="square" rtlCol="0">
            <a:spAutoFit/>
          </a:bodyPr>
          <a:lstStyle/>
          <a:p>
            <a:r>
              <a:rPr lang="en-US" sz="1400" dirty="0"/>
              <a:t>Trainable Weights</a:t>
            </a:r>
            <a:endParaRPr lang="en-IE" sz="1400" dirty="0"/>
          </a:p>
        </p:txBody>
      </p:sp>
      <p:sp>
        <p:nvSpPr>
          <p:cNvPr id="28" name="TextBox 27">
            <a:extLst>
              <a:ext uri="{FF2B5EF4-FFF2-40B4-BE49-F238E27FC236}">
                <a16:creationId xmlns:a16="http://schemas.microsoft.com/office/drawing/2014/main" id="{B196855E-57F4-4D30-BCB1-23ED92DC062B}"/>
              </a:ext>
            </a:extLst>
          </p:cNvPr>
          <p:cNvSpPr txBox="1"/>
          <p:nvPr/>
        </p:nvSpPr>
        <p:spPr>
          <a:xfrm>
            <a:off x="2753554" y="6496172"/>
            <a:ext cx="2725447" cy="307777"/>
          </a:xfrm>
          <a:prstGeom prst="rect">
            <a:avLst/>
          </a:prstGeom>
          <a:noFill/>
        </p:spPr>
        <p:txBody>
          <a:bodyPr wrap="square" rtlCol="0">
            <a:spAutoFit/>
          </a:bodyPr>
          <a:lstStyle/>
          <a:p>
            <a:r>
              <a:rPr lang="en-US" sz="1400" dirty="0"/>
              <a:t>Frozen pre-trained Weights</a:t>
            </a:r>
            <a:endParaRPr lang="en-IE" sz="1400" dirty="0"/>
          </a:p>
        </p:txBody>
      </p:sp>
      <p:sp>
        <p:nvSpPr>
          <p:cNvPr id="15" name="TextBox 14">
            <a:extLst>
              <a:ext uri="{FF2B5EF4-FFF2-40B4-BE49-F238E27FC236}">
                <a16:creationId xmlns:a16="http://schemas.microsoft.com/office/drawing/2014/main" id="{793832BD-30A9-4D52-9E1A-3A4812A91684}"/>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50613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5410F5A-792B-47E4-B658-326407F4F40B}"/>
              </a:ext>
            </a:extLst>
          </p:cNvPr>
          <p:cNvSpPr>
            <a:spLocks noGrp="1"/>
          </p:cNvSpPr>
          <p:nvPr>
            <p:ph type="title"/>
          </p:nvPr>
        </p:nvSpPr>
        <p:spPr>
          <a:xfrm>
            <a:off x="838200" y="363984"/>
            <a:ext cx="9692640" cy="852256"/>
          </a:xfrm>
        </p:spPr>
        <p:txBody>
          <a:bodyPr/>
          <a:lstStyle/>
          <a:p>
            <a:pPr algn="ctr"/>
            <a:r>
              <a:rPr lang="en-US" dirty="0"/>
              <a:t>Evaluation</a:t>
            </a:r>
            <a:endParaRPr lang="en-IE" dirty="0"/>
          </a:p>
        </p:txBody>
      </p:sp>
      <p:sp>
        <p:nvSpPr>
          <p:cNvPr id="3" name="Content Placeholder 2">
            <a:extLst>
              <a:ext uri="{FF2B5EF4-FFF2-40B4-BE49-F238E27FC236}">
                <a16:creationId xmlns:a16="http://schemas.microsoft.com/office/drawing/2014/main" id="{D085D053-F634-4405-9C61-5DC5DC4269E5}"/>
              </a:ext>
            </a:extLst>
          </p:cNvPr>
          <p:cNvSpPr>
            <a:spLocks noGrp="1"/>
          </p:cNvSpPr>
          <p:nvPr>
            <p:ph idx="1"/>
          </p:nvPr>
        </p:nvSpPr>
        <p:spPr>
          <a:xfrm>
            <a:off x="838200" y="1518082"/>
            <a:ext cx="10515600" cy="4658881"/>
          </a:xfrm>
        </p:spPr>
        <p:txBody>
          <a:bodyPr>
            <a:normAutofit fontScale="92500" lnSpcReduction="20000"/>
          </a:bodyPr>
          <a:lstStyle/>
          <a:p>
            <a:pPr marL="0" indent="0">
              <a:buNone/>
            </a:pPr>
            <a:r>
              <a:rPr lang="en-US" sz="2400" b="1" dirty="0"/>
              <a:t>Dataset</a:t>
            </a:r>
          </a:p>
          <a:p>
            <a:r>
              <a:rPr lang="en-US" sz="2400" dirty="0"/>
              <a:t>Retrieved from </a:t>
            </a:r>
            <a:r>
              <a:rPr lang="en-IE" sz="2400" dirty="0">
                <a:hlinkClick r:id="rId2"/>
              </a:rPr>
              <a:t>Dataset Source</a:t>
            </a:r>
            <a:r>
              <a:rPr lang="en-IE" sz="2400" dirty="0"/>
              <a:t>.</a:t>
            </a:r>
          </a:p>
          <a:p>
            <a:r>
              <a:rPr lang="en-US" sz="2400" dirty="0"/>
              <a:t>Contains a total of 712 images that captured people doing 10 diﬀerent yoga postures. </a:t>
            </a:r>
          </a:p>
          <a:p>
            <a:r>
              <a:rPr lang="en-US" sz="2400" dirty="0"/>
              <a:t>The images were not captured with restricting backgrounds and hence will be cluttered in factors such as attire, background color, gender, age etc. </a:t>
            </a:r>
          </a:p>
          <a:p>
            <a:pPr marL="0" indent="0">
              <a:buNone/>
            </a:pPr>
            <a:r>
              <a:rPr lang="en-IE" sz="2400" b="1" dirty="0"/>
              <a:t>Dataset Cleansing</a:t>
            </a:r>
          </a:p>
          <a:p>
            <a:r>
              <a:rPr lang="en-US" sz="2400" dirty="0"/>
              <a:t>There was an imbalance or inconsistency in the images between a few classes. </a:t>
            </a:r>
          </a:p>
          <a:p>
            <a:r>
              <a:rPr lang="en-US" sz="2400" dirty="0"/>
              <a:t>It contained a few images that were ﬂipped and hence were redundant to the original image. </a:t>
            </a:r>
          </a:p>
          <a:p>
            <a:r>
              <a:rPr lang="en-US" sz="2400" dirty="0"/>
              <a:t>Redundant images were removed to maintain consistency.</a:t>
            </a:r>
          </a:p>
          <a:p>
            <a:pPr marL="0" indent="0">
              <a:buNone/>
            </a:pPr>
            <a:endParaRPr lang="en-US" sz="2400" dirty="0"/>
          </a:p>
        </p:txBody>
      </p:sp>
      <p:sp>
        <p:nvSpPr>
          <p:cNvPr id="2" name="Slide Number Placeholder 1">
            <a:extLst>
              <a:ext uri="{FF2B5EF4-FFF2-40B4-BE49-F238E27FC236}">
                <a16:creationId xmlns:a16="http://schemas.microsoft.com/office/drawing/2014/main" id="{36B0DFE3-1ACA-4EC0-9C01-AE06582A81DB}"/>
              </a:ext>
            </a:extLst>
          </p:cNvPr>
          <p:cNvSpPr>
            <a:spLocks noGrp="1"/>
          </p:cNvSpPr>
          <p:nvPr>
            <p:ph type="sldNum" sz="quarter" idx="12"/>
          </p:nvPr>
        </p:nvSpPr>
        <p:spPr/>
        <p:txBody>
          <a:bodyPr>
            <a:normAutofit lnSpcReduction="10000"/>
          </a:bodyPr>
          <a:lstStyle/>
          <a:p>
            <a:fld id="{781269AE-79A1-4593-A75A-8F2A49D7409A}" type="slidenum">
              <a:rPr lang="en-IE" smtClean="0"/>
              <a:t>19</a:t>
            </a:fld>
            <a:endParaRPr lang="en-IE"/>
          </a:p>
        </p:txBody>
      </p:sp>
      <p:sp>
        <p:nvSpPr>
          <p:cNvPr id="5" name="TextBox 4">
            <a:extLst>
              <a:ext uri="{FF2B5EF4-FFF2-40B4-BE49-F238E27FC236}">
                <a16:creationId xmlns:a16="http://schemas.microsoft.com/office/drawing/2014/main" id="{128C4B5F-96AA-4955-8F01-EC1DAEFEBD4C}"/>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09106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2E76-3BD7-41D3-BBEE-C985E009D926}"/>
              </a:ext>
            </a:extLst>
          </p:cNvPr>
          <p:cNvSpPr>
            <a:spLocks noGrp="1"/>
          </p:cNvSpPr>
          <p:nvPr>
            <p:ph type="title"/>
          </p:nvPr>
        </p:nvSpPr>
        <p:spPr>
          <a:xfrm>
            <a:off x="1249680" y="142368"/>
            <a:ext cx="9692640" cy="1014955"/>
          </a:xfrm>
        </p:spPr>
        <p:txBody>
          <a:bodyPr/>
          <a:lstStyle/>
          <a:p>
            <a:pPr algn="ctr"/>
            <a:r>
              <a:rPr lang="en-US" dirty="0"/>
              <a:t>Outline</a:t>
            </a:r>
            <a:endParaRPr lang="en-IE" dirty="0"/>
          </a:p>
        </p:txBody>
      </p:sp>
      <p:sp>
        <p:nvSpPr>
          <p:cNvPr id="3" name="Content Placeholder 2">
            <a:extLst>
              <a:ext uri="{FF2B5EF4-FFF2-40B4-BE49-F238E27FC236}">
                <a16:creationId xmlns:a16="http://schemas.microsoft.com/office/drawing/2014/main" id="{24492DBF-BA76-42B4-A972-C4C8ACDC8D3D}"/>
              </a:ext>
            </a:extLst>
          </p:cNvPr>
          <p:cNvSpPr>
            <a:spLocks noGrp="1"/>
          </p:cNvSpPr>
          <p:nvPr>
            <p:ph idx="1"/>
          </p:nvPr>
        </p:nvSpPr>
        <p:spPr>
          <a:xfrm>
            <a:off x="1249680" y="1287262"/>
            <a:ext cx="8595360" cy="4663440"/>
          </a:xfrm>
        </p:spPr>
        <p:txBody>
          <a:bodyPr>
            <a:normAutofit fontScale="55000" lnSpcReduction="20000"/>
          </a:bodyPr>
          <a:lstStyle/>
          <a:p>
            <a:r>
              <a:rPr lang="en-US" sz="3600" dirty="0"/>
              <a:t>Introduction</a:t>
            </a:r>
          </a:p>
          <a:p>
            <a:r>
              <a:rPr lang="en-US" sz="3600" dirty="0"/>
              <a:t>Research Aim and Objective</a:t>
            </a:r>
          </a:p>
          <a:p>
            <a:r>
              <a:rPr lang="en-US" sz="3600" dirty="0"/>
              <a:t>Motivation</a:t>
            </a:r>
          </a:p>
          <a:p>
            <a:r>
              <a:rPr lang="en-IE" sz="3600" dirty="0"/>
              <a:t>Background and Related Work</a:t>
            </a:r>
          </a:p>
          <a:p>
            <a:r>
              <a:rPr lang="en-IE" sz="3600" dirty="0"/>
              <a:t>Proposed Approach</a:t>
            </a:r>
          </a:p>
          <a:p>
            <a:r>
              <a:rPr lang="en-IE" sz="3600" dirty="0"/>
              <a:t>Methodology</a:t>
            </a:r>
          </a:p>
          <a:p>
            <a:r>
              <a:rPr lang="en-IE" sz="3600" dirty="0"/>
              <a:t>Evaluation</a:t>
            </a:r>
          </a:p>
          <a:p>
            <a:r>
              <a:rPr lang="en-IE" sz="3600" dirty="0"/>
              <a:t>Results and Observations</a:t>
            </a:r>
          </a:p>
          <a:p>
            <a:r>
              <a:rPr lang="en-IE" sz="3600" dirty="0"/>
              <a:t>Conclusion</a:t>
            </a:r>
          </a:p>
          <a:p>
            <a:r>
              <a:rPr lang="en-IE" sz="3600" dirty="0"/>
              <a:t>Future Work</a:t>
            </a:r>
          </a:p>
          <a:p>
            <a:r>
              <a:rPr lang="en-IE" sz="3600" dirty="0"/>
              <a:t>References</a:t>
            </a:r>
          </a:p>
          <a:p>
            <a:endParaRPr lang="en-IE" dirty="0"/>
          </a:p>
          <a:p>
            <a:endParaRPr lang="en-IE" dirty="0"/>
          </a:p>
          <a:p>
            <a:endParaRPr lang="en-IE" dirty="0"/>
          </a:p>
        </p:txBody>
      </p:sp>
      <p:sp>
        <p:nvSpPr>
          <p:cNvPr id="4" name="Slide Number Placeholder 3">
            <a:extLst>
              <a:ext uri="{FF2B5EF4-FFF2-40B4-BE49-F238E27FC236}">
                <a16:creationId xmlns:a16="http://schemas.microsoft.com/office/drawing/2014/main" id="{E44087D0-81AA-4757-8D37-9F50F1DE6CA8}"/>
              </a:ext>
            </a:extLst>
          </p:cNvPr>
          <p:cNvSpPr>
            <a:spLocks noGrp="1"/>
          </p:cNvSpPr>
          <p:nvPr>
            <p:ph type="sldNum" sz="quarter" idx="12"/>
          </p:nvPr>
        </p:nvSpPr>
        <p:spPr/>
        <p:txBody>
          <a:bodyPr>
            <a:normAutofit lnSpcReduction="10000"/>
          </a:bodyPr>
          <a:lstStyle/>
          <a:p>
            <a:fld id="{781269AE-79A1-4593-A75A-8F2A49D7409A}" type="slidenum">
              <a:rPr lang="en-IE" smtClean="0"/>
              <a:t>2</a:t>
            </a:fld>
            <a:endParaRPr lang="en-IE"/>
          </a:p>
        </p:txBody>
      </p:sp>
      <p:sp>
        <p:nvSpPr>
          <p:cNvPr id="6" name="TextBox 5">
            <a:extLst>
              <a:ext uri="{FF2B5EF4-FFF2-40B4-BE49-F238E27FC236}">
                <a16:creationId xmlns:a16="http://schemas.microsoft.com/office/drawing/2014/main" id="{0467CD6F-C389-4C77-80AF-EE5F30B36350}"/>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303438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6449CC1-F641-43B8-886E-DFEB3E7273F3}"/>
              </a:ext>
            </a:extLst>
          </p:cNvPr>
          <p:cNvSpPr>
            <a:spLocks noGrp="1"/>
          </p:cNvSpPr>
          <p:nvPr>
            <p:ph type="title"/>
          </p:nvPr>
        </p:nvSpPr>
        <p:spPr>
          <a:xfrm>
            <a:off x="838200" y="363984"/>
            <a:ext cx="9692640" cy="852256"/>
          </a:xfrm>
        </p:spPr>
        <p:txBody>
          <a:bodyPr/>
          <a:lstStyle/>
          <a:p>
            <a:pPr algn="ctr"/>
            <a:r>
              <a:rPr lang="en-US" dirty="0"/>
              <a:t>Evaluation</a:t>
            </a:r>
            <a:endParaRPr lang="en-IE" dirty="0"/>
          </a:p>
        </p:txBody>
      </p:sp>
      <p:sp>
        <p:nvSpPr>
          <p:cNvPr id="3" name="Content Placeholder 2">
            <a:extLst>
              <a:ext uri="{FF2B5EF4-FFF2-40B4-BE49-F238E27FC236}">
                <a16:creationId xmlns:a16="http://schemas.microsoft.com/office/drawing/2014/main" id="{50C068FB-7E76-48A7-9C0C-6F0E5E1935E5}"/>
              </a:ext>
            </a:extLst>
          </p:cNvPr>
          <p:cNvSpPr>
            <a:spLocks noGrp="1"/>
          </p:cNvSpPr>
          <p:nvPr>
            <p:ph idx="1"/>
          </p:nvPr>
        </p:nvSpPr>
        <p:spPr>
          <a:xfrm>
            <a:off x="838200" y="1526959"/>
            <a:ext cx="10515600" cy="4944862"/>
          </a:xfrm>
        </p:spPr>
        <p:txBody>
          <a:bodyPr>
            <a:normAutofit/>
          </a:bodyPr>
          <a:lstStyle/>
          <a:p>
            <a:r>
              <a:rPr lang="en-US" sz="2200" dirty="0"/>
              <a:t>The </a:t>
            </a:r>
            <a:r>
              <a:rPr lang="en-US" sz="2200" dirty="0" err="1"/>
              <a:t>OpenPose</a:t>
            </a:r>
            <a:r>
              <a:rPr lang="en-US" sz="2200" dirty="0"/>
              <a:t> framework was setup using based on </a:t>
            </a:r>
            <a:r>
              <a:rPr lang="en-IE" sz="2200" dirty="0">
                <a:hlinkClick r:id="rId2"/>
              </a:rPr>
              <a:t>Setup Instructions</a:t>
            </a:r>
            <a:r>
              <a:rPr lang="en-IE" sz="2200" dirty="0"/>
              <a:t> and the images were processed against it.</a:t>
            </a:r>
          </a:p>
          <a:p>
            <a:r>
              <a:rPr lang="en-IE" sz="2200" dirty="0"/>
              <a:t>The generated </a:t>
            </a:r>
            <a:r>
              <a:rPr lang="en-IE" sz="2200" dirty="0" err="1"/>
              <a:t>OpenPose</a:t>
            </a:r>
            <a:r>
              <a:rPr lang="en-IE" sz="2200" dirty="0"/>
              <a:t> images were </a:t>
            </a:r>
            <a:r>
              <a:rPr lang="en-US" sz="2200" dirty="0"/>
              <a:t>evaluated over an 80%-20% train and test split (without replacement) with 5-Fold cross validation.</a:t>
            </a:r>
          </a:p>
          <a:p>
            <a:r>
              <a:rPr lang="en-US" sz="2200" dirty="0"/>
              <a:t>The below parameters were tuned for the classification process.</a:t>
            </a:r>
          </a:p>
          <a:p>
            <a:pPr marL="0" indent="0">
              <a:buNone/>
            </a:pPr>
            <a:endParaRPr lang="en-US" sz="2200" dirty="0"/>
          </a:p>
        </p:txBody>
      </p:sp>
      <p:sp>
        <p:nvSpPr>
          <p:cNvPr id="2" name="Slide Number Placeholder 1">
            <a:extLst>
              <a:ext uri="{FF2B5EF4-FFF2-40B4-BE49-F238E27FC236}">
                <a16:creationId xmlns:a16="http://schemas.microsoft.com/office/drawing/2014/main" id="{9887F693-BA46-4432-B9B5-2A9BBB0BBAFE}"/>
              </a:ext>
            </a:extLst>
          </p:cNvPr>
          <p:cNvSpPr>
            <a:spLocks noGrp="1"/>
          </p:cNvSpPr>
          <p:nvPr>
            <p:ph type="sldNum" sz="quarter" idx="12"/>
          </p:nvPr>
        </p:nvSpPr>
        <p:spPr/>
        <p:txBody>
          <a:bodyPr>
            <a:normAutofit lnSpcReduction="10000"/>
          </a:bodyPr>
          <a:lstStyle/>
          <a:p>
            <a:fld id="{781269AE-79A1-4593-A75A-8F2A49D7409A}" type="slidenum">
              <a:rPr lang="en-IE" smtClean="0"/>
              <a:t>20</a:t>
            </a:fld>
            <a:endParaRPr lang="en-IE"/>
          </a:p>
        </p:txBody>
      </p:sp>
      <p:graphicFrame>
        <p:nvGraphicFramePr>
          <p:cNvPr id="4" name="Table 4">
            <a:extLst>
              <a:ext uri="{FF2B5EF4-FFF2-40B4-BE49-F238E27FC236}">
                <a16:creationId xmlns:a16="http://schemas.microsoft.com/office/drawing/2014/main" id="{5E07F10E-515E-4A50-9317-1867EF790047}"/>
              </a:ext>
            </a:extLst>
          </p:cNvPr>
          <p:cNvGraphicFramePr>
            <a:graphicFrameLocks noGrp="1"/>
          </p:cNvGraphicFramePr>
          <p:nvPr>
            <p:extLst>
              <p:ext uri="{D42A27DB-BD31-4B8C-83A1-F6EECF244321}">
                <p14:modId xmlns:p14="http://schemas.microsoft.com/office/powerpoint/2010/main" val="1161954788"/>
              </p:ext>
            </p:extLst>
          </p:nvPr>
        </p:nvGraphicFramePr>
        <p:xfrm>
          <a:off x="1373079" y="3755115"/>
          <a:ext cx="9445841" cy="2936287"/>
        </p:xfrm>
        <a:graphic>
          <a:graphicData uri="http://schemas.openxmlformats.org/drawingml/2006/table">
            <a:tbl>
              <a:tblPr firstRow="1" bandRow="1">
                <a:tableStyleId>{5C22544A-7EE6-4342-B048-85BDC9FD1C3A}</a:tableStyleId>
              </a:tblPr>
              <a:tblGrid>
                <a:gridCol w="2111548">
                  <a:extLst>
                    <a:ext uri="{9D8B030D-6E8A-4147-A177-3AD203B41FA5}">
                      <a16:colId xmlns:a16="http://schemas.microsoft.com/office/drawing/2014/main" val="1675633568"/>
                    </a:ext>
                  </a:extLst>
                </a:gridCol>
                <a:gridCol w="7334293">
                  <a:extLst>
                    <a:ext uri="{9D8B030D-6E8A-4147-A177-3AD203B41FA5}">
                      <a16:colId xmlns:a16="http://schemas.microsoft.com/office/drawing/2014/main" val="3603006594"/>
                    </a:ext>
                  </a:extLst>
                </a:gridCol>
              </a:tblGrid>
              <a:tr h="309813">
                <a:tc>
                  <a:txBody>
                    <a:bodyPr/>
                    <a:lstStyle/>
                    <a:p>
                      <a:r>
                        <a:rPr lang="en-US" sz="1400" dirty="0"/>
                        <a:t>Parameter</a:t>
                      </a:r>
                      <a:endParaRPr lang="en-IE" sz="1400" dirty="0"/>
                    </a:p>
                  </a:txBody>
                  <a:tcPr/>
                </a:tc>
                <a:tc>
                  <a:txBody>
                    <a:bodyPr/>
                    <a:lstStyle/>
                    <a:p>
                      <a:r>
                        <a:rPr lang="en-US" sz="1400" dirty="0"/>
                        <a:t>Indicates</a:t>
                      </a:r>
                      <a:endParaRPr lang="en-IE" sz="1400" dirty="0"/>
                    </a:p>
                  </a:txBody>
                  <a:tcPr/>
                </a:tc>
                <a:extLst>
                  <a:ext uri="{0D108BD9-81ED-4DB2-BD59-A6C34878D82A}">
                    <a16:rowId xmlns:a16="http://schemas.microsoft.com/office/drawing/2014/main" val="3034011031"/>
                  </a:ext>
                </a:extLst>
              </a:tr>
              <a:tr h="468742">
                <a:tc>
                  <a:txBody>
                    <a:bodyPr/>
                    <a:lstStyle/>
                    <a:p>
                      <a:r>
                        <a:rPr lang="en-US" sz="1400" dirty="0"/>
                        <a:t>Network Architecture</a:t>
                      </a:r>
                      <a:endParaRPr lang="en-IE" sz="1400" dirty="0"/>
                    </a:p>
                  </a:txBody>
                  <a:tcPr/>
                </a:tc>
                <a:tc>
                  <a:txBody>
                    <a:bodyPr/>
                    <a:lstStyle/>
                    <a:p>
                      <a:r>
                        <a:rPr lang="en-US" sz="1400" dirty="0"/>
                        <a:t>Conventional CNN model or the Transfer learning model</a:t>
                      </a:r>
                      <a:endParaRPr lang="en-IE" sz="1400" dirty="0"/>
                    </a:p>
                  </a:txBody>
                  <a:tcPr/>
                </a:tc>
                <a:extLst>
                  <a:ext uri="{0D108BD9-81ED-4DB2-BD59-A6C34878D82A}">
                    <a16:rowId xmlns:a16="http://schemas.microsoft.com/office/drawing/2014/main" val="4124220187"/>
                  </a:ext>
                </a:extLst>
              </a:tr>
              <a:tr h="534847">
                <a:tc>
                  <a:txBody>
                    <a:bodyPr/>
                    <a:lstStyle/>
                    <a:p>
                      <a:r>
                        <a:rPr lang="en-IE" sz="1400" dirty="0"/>
                        <a:t>Epochs </a:t>
                      </a:r>
                    </a:p>
                  </a:txBody>
                  <a:tcPr/>
                </a:tc>
                <a:tc>
                  <a:txBody>
                    <a:bodyPr/>
                    <a:lstStyle/>
                    <a:p>
                      <a:r>
                        <a:rPr lang="en-US" sz="1400" dirty="0"/>
                        <a:t>Number of iterations for which the network will update itself and learn from the data.</a:t>
                      </a:r>
                    </a:p>
                  </a:txBody>
                  <a:tcPr/>
                </a:tc>
                <a:extLst>
                  <a:ext uri="{0D108BD9-81ED-4DB2-BD59-A6C34878D82A}">
                    <a16:rowId xmlns:a16="http://schemas.microsoft.com/office/drawing/2014/main" val="784581114"/>
                  </a:ext>
                </a:extLst>
              </a:tr>
              <a:tr h="309648">
                <a:tc>
                  <a:txBody>
                    <a:bodyPr/>
                    <a:lstStyle/>
                    <a:p>
                      <a:r>
                        <a:rPr lang="en-US" sz="1400" dirty="0"/>
                        <a:t>No. of Hidden Layers</a:t>
                      </a:r>
                      <a:endParaRPr lang="en-IE" sz="1400" dirty="0"/>
                    </a:p>
                  </a:txBody>
                  <a:tcPr/>
                </a:tc>
                <a:tc>
                  <a:txBody>
                    <a:bodyPr/>
                    <a:lstStyle/>
                    <a:p>
                      <a:r>
                        <a:rPr lang="en-US" sz="1400" dirty="0"/>
                        <a:t>Number of fully connected layers before the ﬁnal SoftMax layer</a:t>
                      </a:r>
                      <a:endParaRPr lang="en-IE" sz="1400" dirty="0"/>
                    </a:p>
                  </a:txBody>
                  <a:tcPr/>
                </a:tc>
                <a:extLst>
                  <a:ext uri="{0D108BD9-81ED-4DB2-BD59-A6C34878D82A}">
                    <a16:rowId xmlns:a16="http://schemas.microsoft.com/office/drawing/2014/main" val="982194678"/>
                  </a:ext>
                </a:extLst>
              </a:tr>
              <a:tr h="468742">
                <a:tc>
                  <a:txBody>
                    <a:bodyPr/>
                    <a:lstStyle/>
                    <a:p>
                      <a:r>
                        <a:rPr lang="en-US" sz="1400" dirty="0"/>
                        <a:t>Learning Rate</a:t>
                      </a:r>
                      <a:endParaRPr lang="en-IE" sz="1400" dirty="0"/>
                    </a:p>
                  </a:txBody>
                  <a:tcPr/>
                </a:tc>
                <a:tc>
                  <a:txBody>
                    <a:bodyPr/>
                    <a:lstStyle/>
                    <a:p>
                      <a:r>
                        <a:rPr lang="en-US" sz="1400" dirty="0"/>
                        <a:t>Step size in each iteration while moving towards minimizing the loss function.</a:t>
                      </a:r>
                      <a:endParaRPr lang="en-IE" sz="1400" dirty="0"/>
                    </a:p>
                  </a:txBody>
                  <a:tcPr/>
                </a:tc>
                <a:extLst>
                  <a:ext uri="{0D108BD9-81ED-4DB2-BD59-A6C34878D82A}">
                    <a16:rowId xmlns:a16="http://schemas.microsoft.com/office/drawing/2014/main" val="3965722360"/>
                  </a:ext>
                </a:extLst>
              </a:tr>
              <a:tr h="534847">
                <a:tc>
                  <a:txBody>
                    <a:bodyPr/>
                    <a:lstStyle/>
                    <a:p>
                      <a:r>
                        <a:rPr lang="en-US" sz="1400" dirty="0"/>
                        <a:t>Regularization parameter</a:t>
                      </a:r>
                      <a:endParaRPr lang="en-IE" sz="1400" dirty="0"/>
                    </a:p>
                  </a:txBody>
                  <a:tcPr/>
                </a:tc>
                <a:tc>
                  <a:txBody>
                    <a:bodyPr/>
                    <a:lstStyle/>
                    <a:p>
                      <a:r>
                        <a:rPr lang="en-US" sz="1400" dirty="0"/>
                        <a:t>Model with and without L2 regularization was studied</a:t>
                      </a:r>
                    </a:p>
                  </a:txBody>
                  <a:tcPr/>
                </a:tc>
                <a:extLst>
                  <a:ext uri="{0D108BD9-81ED-4DB2-BD59-A6C34878D82A}">
                    <a16:rowId xmlns:a16="http://schemas.microsoft.com/office/drawing/2014/main" val="1969630068"/>
                  </a:ext>
                </a:extLst>
              </a:tr>
              <a:tr h="309648">
                <a:tc>
                  <a:txBody>
                    <a:bodyPr/>
                    <a:lstStyle/>
                    <a:p>
                      <a:r>
                        <a:rPr lang="en-US" sz="1400" dirty="0"/>
                        <a:t>Dropout</a:t>
                      </a:r>
                      <a:endParaRPr lang="en-IE" sz="1400" dirty="0"/>
                    </a:p>
                  </a:txBody>
                  <a:tcPr/>
                </a:tc>
                <a:tc>
                  <a:txBody>
                    <a:bodyPr/>
                    <a:lstStyle/>
                    <a:p>
                      <a:r>
                        <a:rPr lang="en-US" sz="1400" dirty="0"/>
                        <a:t>Model with and without Dropout was studied</a:t>
                      </a:r>
                      <a:endParaRPr lang="en-IE" sz="1400" dirty="0"/>
                    </a:p>
                  </a:txBody>
                  <a:tcPr/>
                </a:tc>
                <a:extLst>
                  <a:ext uri="{0D108BD9-81ED-4DB2-BD59-A6C34878D82A}">
                    <a16:rowId xmlns:a16="http://schemas.microsoft.com/office/drawing/2014/main" val="4018386128"/>
                  </a:ext>
                </a:extLst>
              </a:tr>
            </a:tbl>
          </a:graphicData>
        </a:graphic>
      </p:graphicFrame>
      <p:sp>
        <p:nvSpPr>
          <p:cNvPr id="6" name="TextBox 5">
            <a:extLst>
              <a:ext uri="{FF2B5EF4-FFF2-40B4-BE49-F238E27FC236}">
                <a16:creationId xmlns:a16="http://schemas.microsoft.com/office/drawing/2014/main" id="{BBE8B6DC-D076-4FA3-92B8-A7831005318B}"/>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970573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4C421D-AEE7-4B1F-8391-62F3FDCE76DE}"/>
              </a:ext>
            </a:extLst>
          </p:cNvPr>
          <p:cNvSpPr>
            <a:spLocks noGrp="1"/>
          </p:cNvSpPr>
          <p:nvPr>
            <p:ph type="title"/>
          </p:nvPr>
        </p:nvSpPr>
        <p:spPr>
          <a:xfrm>
            <a:off x="838200" y="363984"/>
            <a:ext cx="9692640" cy="852256"/>
          </a:xfrm>
        </p:spPr>
        <p:txBody>
          <a:bodyPr/>
          <a:lstStyle/>
          <a:p>
            <a:pPr algn="ctr"/>
            <a:r>
              <a:rPr lang="en-US" dirty="0"/>
              <a:t>Evaluation</a:t>
            </a:r>
            <a:endParaRPr lang="en-IE" dirty="0"/>
          </a:p>
        </p:txBody>
      </p:sp>
      <p:sp>
        <p:nvSpPr>
          <p:cNvPr id="3" name="Content Placeholder 2">
            <a:extLst>
              <a:ext uri="{FF2B5EF4-FFF2-40B4-BE49-F238E27FC236}">
                <a16:creationId xmlns:a16="http://schemas.microsoft.com/office/drawing/2014/main" id="{710DC2A2-98E0-44A9-88A1-114551AFE232}"/>
              </a:ext>
            </a:extLst>
          </p:cNvPr>
          <p:cNvSpPr>
            <a:spLocks noGrp="1"/>
          </p:cNvSpPr>
          <p:nvPr>
            <p:ph idx="1"/>
          </p:nvPr>
        </p:nvSpPr>
        <p:spPr>
          <a:xfrm>
            <a:off x="838200" y="1216240"/>
            <a:ext cx="10515600" cy="4667759"/>
          </a:xfrm>
        </p:spPr>
        <p:txBody>
          <a:bodyPr>
            <a:noAutofit/>
          </a:bodyPr>
          <a:lstStyle/>
          <a:p>
            <a:pPr marL="0" indent="0">
              <a:buNone/>
            </a:pPr>
            <a:r>
              <a:rPr lang="en-US" sz="1900" b="1" dirty="0"/>
              <a:t>Evaluation Criteria</a:t>
            </a:r>
          </a:p>
          <a:p>
            <a:r>
              <a:rPr lang="en-US" sz="1900" dirty="0"/>
              <a:t>Model accuracy on the test set - the ratio of correctly classiﬁed images over the total number of images. (Ideally should be high)</a:t>
            </a:r>
          </a:p>
          <a:p>
            <a:r>
              <a:rPr lang="en-US" sz="1900" dirty="0"/>
              <a:t>Model loss on the test set – indicates how well the model has learnt to perform this image recognition task. (Ideally should be low)</a:t>
            </a:r>
          </a:p>
          <a:p>
            <a:pPr marL="0" indent="0">
              <a:buNone/>
            </a:pPr>
            <a:r>
              <a:rPr lang="en-IE" sz="1900" b="1" dirty="0"/>
              <a:t>Conventional CNN Experiments</a:t>
            </a:r>
          </a:p>
          <a:p>
            <a:r>
              <a:rPr lang="en-US" sz="1900" dirty="0"/>
              <a:t>A set of experiments was executed based on the different parameter settings without Dropout or Regularization</a:t>
            </a:r>
          </a:p>
          <a:p>
            <a:r>
              <a:rPr lang="en-US" sz="1900" dirty="0"/>
              <a:t>The same set of experiments were repeated with L2 Regularization and with Dropouts individually.</a:t>
            </a:r>
            <a:endParaRPr lang="en-IE" sz="1900" dirty="0"/>
          </a:p>
          <a:p>
            <a:pPr marL="0" indent="0">
              <a:buNone/>
            </a:pPr>
            <a:r>
              <a:rPr lang="en-IE" sz="1900" b="1" dirty="0"/>
              <a:t>Transfer Learning based CNN Experiments</a:t>
            </a:r>
          </a:p>
          <a:p>
            <a:r>
              <a:rPr lang="en-US" sz="1900" dirty="0"/>
              <a:t>Initially evaluate the selected pretrained models with feature extraction and Fine tuning.</a:t>
            </a:r>
          </a:p>
          <a:p>
            <a:r>
              <a:rPr lang="en-US" sz="1900" dirty="0"/>
              <a:t>The best model is fine tuned with the previously discussed parameters.</a:t>
            </a:r>
            <a:endParaRPr lang="en-IE" sz="1900" dirty="0"/>
          </a:p>
        </p:txBody>
      </p:sp>
      <p:sp>
        <p:nvSpPr>
          <p:cNvPr id="2" name="Slide Number Placeholder 1">
            <a:extLst>
              <a:ext uri="{FF2B5EF4-FFF2-40B4-BE49-F238E27FC236}">
                <a16:creationId xmlns:a16="http://schemas.microsoft.com/office/drawing/2014/main" id="{118D723B-5772-4524-84B1-93F0594CDC3F}"/>
              </a:ext>
            </a:extLst>
          </p:cNvPr>
          <p:cNvSpPr>
            <a:spLocks noGrp="1"/>
          </p:cNvSpPr>
          <p:nvPr>
            <p:ph type="sldNum" sz="quarter" idx="12"/>
          </p:nvPr>
        </p:nvSpPr>
        <p:spPr/>
        <p:txBody>
          <a:bodyPr>
            <a:normAutofit lnSpcReduction="10000"/>
          </a:bodyPr>
          <a:lstStyle/>
          <a:p>
            <a:fld id="{781269AE-79A1-4593-A75A-8F2A49D7409A}" type="slidenum">
              <a:rPr lang="en-IE" smtClean="0"/>
              <a:t>21</a:t>
            </a:fld>
            <a:endParaRPr lang="en-IE"/>
          </a:p>
        </p:txBody>
      </p:sp>
      <p:sp>
        <p:nvSpPr>
          <p:cNvPr id="5" name="TextBox 4">
            <a:extLst>
              <a:ext uri="{FF2B5EF4-FFF2-40B4-BE49-F238E27FC236}">
                <a16:creationId xmlns:a16="http://schemas.microsoft.com/office/drawing/2014/main" id="{E2040520-AF68-45F2-9AC7-B81BC32B671B}"/>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86921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AC9B32-10BC-4434-AB6B-759597EF4071}"/>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AFF905D6-6730-4717-83B8-3784232BCB6C}"/>
              </a:ext>
            </a:extLst>
          </p:cNvPr>
          <p:cNvSpPr>
            <a:spLocks noGrp="1"/>
          </p:cNvSpPr>
          <p:nvPr>
            <p:ph idx="1"/>
          </p:nvPr>
        </p:nvSpPr>
        <p:spPr>
          <a:xfrm>
            <a:off x="838200" y="1491449"/>
            <a:ext cx="10515600" cy="4685514"/>
          </a:xfrm>
        </p:spPr>
        <p:txBody>
          <a:bodyPr>
            <a:normAutofit/>
          </a:bodyPr>
          <a:lstStyle/>
          <a:p>
            <a:pPr marL="0" indent="0">
              <a:buNone/>
            </a:pPr>
            <a:r>
              <a:rPr lang="en-US" sz="2200" b="1" dirty="0"/>
              <a:t>Results from Conventional CNN without Dropout and Regularization</a:t>
            </a:r>
          </a:p>
          <a:p>
            <a:r>
              <a:rPr lang="en-US" sz="2200" dirty="0"/>
              <a:t>Overfitting observed - training accuracy is high but the test accuracy is quite low. The loss is also quite high.</a:t>
            </a:r>
          </a:p>
        </p:txBody>
      </p:sp>
      <p:sp>
        <p:nvSpPr>
          <p:cNvPr id="2" name="Slide Number Placeholder 1">
            <a:extLst>
              <a:ext uri="{FF2B5EF4-FFF2-40B4-BE49-F238E27FC236}">
                <a16:creationId xmlns:a16="http://schemas.microsoft.com/office/drawing/2014/main" id="{FD70B24D-B96B-4057-AFF6-7B5BD62A6283}"/>
              </a:ext>
            </a:extLst>
          </p:cNvPr>
          <p:cNvSpPr>
            <a:spLocks noGrp="1"/>
          </p:cNvSpPr>
          <p:nvPr>
            <p:ph type="sldNum" sz="quarter" idx="12"/>
          </p:nvPr>
        </p:nvSpPr>
        <p:spPr/>
        <p:txBody>
          <a:bodyPr>
            <a:normAutofit lnSpcReduction="10000"/>
          </a:bodyPr>
          <a:lstStyle/>
          <a:p>
            <a:fld id="{781269AE-79A1-4593-A75A-8F2A49D7409A}" type="slidenum">
              <a:rPr lang="en-IE" smtClean="0"/>
              <a:t>22</a:t>
            </a:fld>
            <a:endParaRPr lang="en-IE"/>
          </a:p>
        </p:txBody>
      </p:sp>
      <p:pic>
        <p:nvPicPr>
          <p:cNvPr id="4" name="Picture 3">
            <a:extLst>
              <a:ext uri="{FF2B5EF4-FFF2-40B4-BE49-F238E27FC236}">
                <a16:creationId xmlns:a16="http://schemas.microsoft.com/office/drawing/2014/main" id="{8A99811A-A4C2-4BCF-96E1-883AC8F44751}"/>
              </a:ext>
            </a:extLst>
          </p:cNvPr>
          <p:cNvPicPr>
            <a:picLocks noChangeAspect="1"/>
          </p:cNvPicPr>
          <p:nvPr/>
        </p:nvPicPr>
        <p:blipFill>
          <a:blip r:embed="rId2"/>
          <a:stretch>
            <a:fillRect/>
          </a:stretch>
        </p:blipFill>
        <p:spPr>
          <a:xfrm>
            <a:off x="1670354" y="2817011"/>
            <a:ext cx="8851292" cy="3822420"/>
          </a:xfrm>
          <a:prstGeom prst="rect">
            <a:avLst/>
          </a:prstGeom>
        </p:spPr>
      </p:pic>
      <p:sp>
        <p:nvSpPr>
          <p:cNvPr id="6" name="TextBox 5">
            <a:extLst>
              <a:ext uri="{FF2B5EF4-FFF2-40B4-BE49-F238E27FC236}">
                <a16:creationId xmlns:a16="http://schemas.microsoft.com/office/drawing/2014/main" id="{93E8E001-B707-4740-A2A2-3E8F5A58C617}"/>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363253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958EAFB-DEC9-41A4-B483-BCC7E84D7776}"/>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A87727B7-3A73-4098-8397-E90F5A9247C7}"/>
              </a:ext>
            </a:extLst>
          </p:cNvPr>
          <p:cNvSpPr>
            <a:spLocks noGrp="1"/>
          </p:cNvSpPr>
          <p:nvPr>
            <p:ph idx="1"/>
          </p:nvPr>
        </p:nvSpPr>
        <p:spPr>
          <a:xfrm>
            <a:off x="838200" y="1455938"/>
            <a:ext cx="10515600" cy="4721025"/>
          </a:xfrm>
        </p:spPr>
        <p:txBody>
          <a:bodyPr>
            <a:normAutofit/>
          </a:bodyPr>
          <a:lstStyle/>
          <a:p>
            <a:pPr marL="0" indent="0">
              <a:buNone/>
            </a:pPr>
            <a:r>
              <a:rPr lang="en-US" sz="2200" b="1" dirty="0"/>
              <a:t>Results from Conventional CNN with Regularization</a:t>
            </a:r>
          </a:p>
          <a:p>
            <a:r>
              <a:rPr lang="en-US" sz="2200" dirty="0"/>
              <a:t>Overfitting reduces, however no improvement in test accuracy and loss.</a:t>
            </a:r>
          </a:p>
          <a:p>
            <a:pPr marL="0" indent="0">
              <a:buNone/>
            </a:pPr>
            <a:endParaRPr lang="en-IE" sz="2200" b="1" dirty="0"/>
          </a:p>
        </p:txBody>
      </p:sp>
      <p:sp>
        <p:nvSpPr>
          <p:cNvPr id="2" name="Slide Number Placeholder 1">
            <a:extLst>
              <a:ext uri="{FF2B5EF4-FFF2-40B4-BE49-F238E27FC236}">
                <a16:creationId xmlns:a16="http://schemas.microsoft.com/office/drawing/2014/main" id="{608B641F-43E5-4D1A-8E4B-9929B14FDAC8}"/>
              </a:ext>
            </a:extLst>
          </p:cNvPr>
          <p:cNvSpPr>
            <a:spLocks noGrp="1"/>
          </p:cNvSpPr>
          <p:nvPr>
            <p:ph type="sldNum" sz="quarter" idx="12"/>
          </p:nvPr>
        </p:nvSpPr>
        <p:spPr/>
        <p:txBody>
          <a:bodyPr>
            <a:normAutofit lnSpcReduction="10000"/>
          </a:bodyPr>
          <a:lstStyle/>
          <a:p>
            <a:fld id="{781269AE-79A1-4593-A75A-8F2A49D7409A}" type="slidenum">
              <a:rPr lang="en-IE" smtClean="0"/>
              <a:t>23</a:t>
            </a:fld>
            <a:endParaRPr lang="en-IE"/>
          </a:p>
        </p:txBody>
      </p:sp>
      <p:pic>
        <p:nvPicPr>
          <p:cNvPr id="4" name="Picture 3">
            <a:extLst>
              <a:ext uri="{FF2B5EF4-FFF2-40B4-BE49-F238E27FC236}">
                <a16:creationId xmlns:a16="http://schemas.microsoft.com/office/drawing/2014/main" id="{510AAD80-8451-4E01-A3E0-136C29B902A0}"/>
              </a:ext>
            </a:extLst>
          </p:cNvPr>
          <p:cNvPicPr>
            <a:picLocks noChangeAspect="1"/>
          </p:cNvPicPr>
          <p:nvPr/>
        </p:nvPicPr>
        <p:blipFill>
          <a:blip r:embed="rId2"/>
          <a:stretch>
            <a:fillRect/>
          </a:stretch>
        </p:blipFill>
        <p:spPr>
          <a:xfrm>
            <a:off x="1630680" y="2597680"/>
            <a:ext cx="8930640" cy="3780233"/>
          </a:xfrm>
          <a:prstGeom prst="rect">
            <a:avLst/>
          </a:prstGeom>
        </p:spPr>
      </p:pic>
      <p:sp>
        <p:nvSpPr>
          <p:cNvPr id="6" name="TextBox 5">
            <a:extLst>
              <a:ext uri="{FF2B5EF4-FFF2-40B4-BE49-F238E27FC236}">
                <a16:creationId xmlns:a16="http://schemas.microsoft.com/office/drawing/2014/main" id="{C96EEE83-0A6E-40C8-BDCD-35C4C436F44A}"/>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987678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294792-446F-4A82-9965-945FC60F3E39}"/>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0FC70AF9-FD86-449D-9AAF-BEC87266F1B2}"/>
              </a:ext>
            </a:extLst>
          </p:cNvPr>
          <p:cNvSpPr>
            <a:spLocks noGrp="1"/>
          </p:cNvSpPr>
          <p:nvPr>
            <p:ph idx="1"/>
          </p:nvPr>
        </p:nvSpPr>
        <p:spPr>
          <a:xfrm>
            <a:off x="838200" y="1491449"/>
            <a:ext cx="10515600" cy="4685514"/>
          </a:xfrm>
        </p:spPr>
        <p:txBody>
          <a:bodyPr>
            <a:normAutofit/>
          </a:bodyPr>
          <a:lstStyle/>
          <a:p>
            <a:pPr marL="0" indent="0">
              <a:buNone/>
            </a:pPr>
            <a:r>
              <a:rPr lang="en-US" sz="2200" b="1" dirty="0"/>
              <a:t>Results from Conventional CNN with Dropout</a:t>
            </a:r>
          </a:p>
          <a:p>
            <a:r>
              <a:rPr lang="en-IE" sz="2200" dirty="0"/>
              <a:t>Overall improvement in test accuracy and loss</a:t>
            </a:r>
          </a:p>
        </p:txBody>
      </p:sp>
      <p:sp>
        <p:nvSpPr>
          <p:cNvPr id="2" name="Slide Number Placeholder 1">
            <a:extLst>
              <a:ext uri="{FF2B5EF4-FFF2-40B4-BE49-F238E27FC236}">
                <a16:creationId xmlns:a16="http://schemas.microsoft.com/office/drawing/2014/main" id="{97105020-2EA4-4A05-8D64-77FFDD3D84E0}"/>
              </a:ext>
            </a:extLst>
          </p:cNvPr>
          <p:cNvSpPr>
            <a:spLocks noGrp="1"/>
          </p:cNvSpPr>
          <p:nvPr>
            <p:ph type="sldNum" sz="quarter" idx="12"/>
          </p:nvPr>
        </p:nvSpPr>
        <p:spPr/>
        <p:txBody>
          <a:bodyPr>
            <a:normAutofit lnSpcReduction="10000"/>
          </a:bodyPr>
          <a:lstStyle/>
          <a:p>
            <a:fld id="{781269AE-79A1-4593-A75A-8F2A49D7409A}" type="slidenum">
              <a:rPr lang="en-IE" smtClean="0"/>
              <a:t>24</a:t>
            </a:fld>
            <a:endParaRPr lang="en-IE"/>
          </a:p>
        </p:txBody>
      </p:sp>
      <p:pic>
        <p:nvPicPr>
          <p:cNvPr id="4" name="Picture 3">
            <a:extLst>
              <a:ext uri="{FF2B5EF4-FFF2-40B4-BE49-F238E27FC236}">
                <a16:creationId xmlns:a16="http://schemas.microsoft.com/office/drawing/2014/main" id="{C3759BB2-1D0A-4A30-A624-651D4C12C9A2}"/>
              </a:ext>
            </a:extLst>
          </p:cNvPr>
          <p:cNvPicPr>
            <a:picLocks noChangeAspect="1"/>
          </p:cNvPicPr>
          <p:nvPr/>
        </p:nvPicPr>
        <p:blipFill>
          <a:blip r:embed="rId2"/>
          <a:stretch>
            <a:fillRect/>
          </a:stretch>
        </p:blipFill>
        <p:spPr>
          <a:xfrm>
            <a:off x="1652478" y="2588858"/>
            <a:ext cx="8887043" cy="3752850"/>
          </a:xfrm>
          <a:prstGeom prst="rect">
            <a:avLst/>
          </a:prstGeom>
        </p:spPr>
      </p:pic>
      <p:sp>
        <p:nvSpPr>
          <p:cNvPr id="6" name="TextBox 5">
            <a:extLst>
              <a:ext uri="{FF2B5EF4-FFF2-40B4-BE49-F238E27FC236}">
                <a16:creationId xmlns:a16="http://schemas.microsoft.com/office/drawing/2014/main" id="{A358D3C6-BA15-4F33-BC5B-E23C64354F8D}"/>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473069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492634-6937-4734-A30A-FA650831B4B2}"/>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BEF88069-4C5D-4A61-92CF-1D8D81622B94}"/>
              </a:ext>
            </a:extLst>
          </p:cNvPr>
          <p:cNvSpPr>
            <a:spLocks noGrp="1"/>
          </p:cNvSpPr>
          <p:nvPr>
            <p:ph idx="1"/>
          </p:nvPr>
        </p:nvSpPr>
        <p:spPr>
          <a:xfrm>
            <a:off x="838200" y="1476375"/>
            <a:ext cx="10515600" cy="4700588"/>
          </a:xfrm>
        </p:spPr>
        <p:txBody>
          <a:bodyPr numCol="2">
            <a:normAutofit/>
          </a:bodyPr>
          <a:lstStyle/>
          <a:p>
            <a:pPr marL="0" indent="0">
              <a:buNone/>
            </a:pPr>
            <a:r>
              <a:rPr lang="en-US" sz="2200" b="1" dirty="0"/>
              <a:t>Results from Transfer Learning based models</a:t>
            </a:r>
          </a:p>
          <a:p>
            <a:r>
              <a:rPr lang="en-US" sz="2200" dirty="0"/>
              <a:t>Fine tuning approach is better than feature extraction approach, for all the models except </a:t>
            </a:r>
            <a:r>
              <a:rPr lang="en-US" sz="2200" dirty="0" err="1"/>
              <a:t>MobileNet</a:t>
            </a:r>
            <a:r>
              <a:rPr lang="en-US" sz="2200" dirty="0"/>
              <a:t>.</a:t>
            </a:r>
          </a:p>
          <a:p>
            <a:r>
              <a:rPr lang="en-US" sz="2200" dirty="0"/>
              <a:t>VGG16 and VGG19 reports best accuracy at 82%. </a:t>
            </a:r>
          </a:p>
          <a:p>
            <a:r>
              <a:rPr lang="en-US" sz="2200" dirty="0"/>
              <a:t>Break ties with lowest validation  loss, VGG16 loss=0.73, VGG-19 loss=0.86</a:t>
            </a:r>
          </a:p>
          <a:p>
            <a:endParaRPr lang="en-US" sz="2200" dirty="0"/>
          </a:p>
          <a:p>
            <a:endParaRPr lang="en-US" sz="2200" dirty="0"/>
          </a:p>
          <a:p>
            <a:pPr marL="0" indent="0">
              <a:buNone/>
            </a:pPr>
            <a:endParaRPr lang="en-IE" sz="2200" dirty="0"/>
          </a:p>
        </p:txBody>
      </p:sp>
      <p:sp>
        <p:nvSpPr>
          <p:cNvPr id="2" name="Slide Number Placeholder 1">
            <a:extLst>
              <a:ext uri="{FF2B5EF4-FFF2-40B4-BE49-F238E27FC236}">
                <a16:creationId xmlns:a16="http://schemas.microsoft.com/office/drawing/2014/main" id="{8480007F-03CC-4AE0-8E09-567AA6D59132}"/>
              </a:ext>
            </a:extLst>
          </p:cNvPr>
          <p:cNvSpPr>
            <a:spLocks noGrp="1"/>
          </p:cNvSpPr>
          <p:nvPr>
            <p:ph type="sldNum" sz="quarter" idx="12"/>
          </p:nvPr>
        </p:nvSpPr>
        <p:spPr/>
        <p:txBody>
          <a:bodyPr>
            <a:normAutofit lnSpcReduction="10000"/>
          </a:bodyPr>
          <a:lstStyle/>
          <a:p>
            <a:fld id="{781269AE-79A1-4593-A75A-8F2A49D7409A}" type="slidenum">
              <a:rPr lang="en-IE" smtClean="0"/>
              <a:t>25</a:t>
            </a:fld>
            <a:endParaRPr lang="en-IE"/>
          </a:p>
        </p:txBody>
      </p:sp>
      <p:pic>
        <p:nvPicPr>
          <p:cNvPr id="7" name="Picture 6" descr="A screenshot of a cell phone&#10;&#10;Description automatically generated">
            <a:extLst>
              <a:ext uri="{FF2B5EF4-FFF2-40B4-BE49-F238E27FC236}">
                <a16:creationId xmlns:a16="http://schemas.microsoft.com/office/drawing/2014/main" id="{6A71C236-851F-4DCC-B112-3601E226A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267" y="1630959"/>
            <a:ext cx="5531206" cy="4148404"/>
          </a:xfrm>
          <a:prstGeom prst="rect">
            <a:avLst/>
          </a:prstGeom>
        </p:spPr>
      </p:pic>
      <p:sp>
        <p:nvSpPr>
          <p:cNvPr id="6" name="TextBox 5">
            <a:extLst>
              <a:ext uri="{FF2B5EF4-FFF2-40B4-BE49-F238E27FC236}">
                <a16:creationId xmlns:a16="http://schemas.microsoft.com/office/drawing/2014/main" id="{20395D9B-C93F-4907-96D2-A38C9B489796}"/>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621878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0023AC4-DA5B-4841-A498-892AE9603557}"/>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B3FA5DB4-54E0-4C89-B67E-04B816442FC3}"/>
              </a:ext>
            </a:extLst>
          </p:cNvPr>
          <p:cNvSpPr>
            <a:spLocks noGrp="1"/>
          </p:cNvSpPr>
          <p:nvPr>
            <p:ph idx="1"/>
          </p:nvPr>
        </p:nvSpPr>
        <p:spPr>
          <a:xfrm>
            <a:off x="838200" y="1447060"/>
            <a:ext cx="10515600" cy="4729903"/>
          </a:xfrm>
        </p:spPr>
        <p:txBody>
          <a:bodyPr>
            <a:normAutofit/>
          </a:bodyPr>
          <a:lstStyle/>
          <a:p>
            <a:pPr marL="0" indent="0">
              <a:buNone/>
            </a:pPr>
            <a:r>
              <a:rPr lang="en-US" sz="2200" b="1" dirty="0"/>
              <a:t>Results from fine tuning VGG16 with Dropout</a:t>
            </a:r>
          </a:p>
          <a:p>
            <a:r>
              <a:rPr lang="en-US" sz="2200" dirty="0"/>
              <a:t>The experiment no.32 is the best performing model in this study.</a:t>
            </a:r>
          </a:p>
          <a:p>
            <a:r>
              <a:rPr lang="en-US" sz="2200" dirty="0"/>
              <a:t>Reported the highest possible accuracy of 82% and the lowest loss of 0.60.</a:t>
            </a:r>
          </a:p>
          <a:p>
            <a:pPr marL="0" indent="0">
              <a:buNone/>
            </a:pPr>
            <a:endParaRPr lang="en-IE" sz="2200" dirty="0"/>
          </a:p>
        </p:txBody>
      </p:sp>
      <p:sp>
        <p:nvSpPr>
          <p:cNvPr id="2" name="Slide Number Placeholder 1">
            <a:extLst>
              <a:ext uri="{FF2B5EF4-FFF2-40B4-BE49-F238E27FC236}">
                <a16:creationId xmlns:a16="http://schemas.microsoft.com/office/drawing/2014/main" id="{49B59CEE-CEBC-4F25-B5DD-0050E9DE6367}"/>
              </a:ext>
            </a:extLst>
          </p:cNvPr>
          <p:cNvSpPr>
            <a:spLocks noGrp="1"/>
          </p:cNvSpPr>
          <p:nvPr>
            <p:ph type="sldNum" sz="quarter" idx="12"/>
          </p:nvPr>
        </p:nvSpPr>
        <p:spPr/>
        <p:txBody>
          <a:bodyPr>
            <a:normAutofit lnSpcReduction="10000"/>
          </a:bodyPr>
          <a:lstStyle/>
          <a:p>
            <a:fld id="{781269AE-79A1-4593-A75A-8F2A49D7409A}" type="slidenum">
              <a:rPr lang="en-IE" smtClean="0"/>
              <a:t>26</a:t>
            </a:fld>
            <a:endParaRPr lang="en-IE"/>
          </a:p>
        </p:txBody>
      </p:sp>
      <p:pic>
        <p:nvPicPr>
          <p:cNvPr id="4" name="Picture 3">
            <a:extLst>
              <a:ext uri="{FF2B5EF4-FFF2-40B4-BE49-F238E27FC236}">
                <a16:creationId xmlns:a16="http://schemas.microsoft.com/office/drawing/2014/main" id="{ADC9D5C0-F4FA-45C9-A9E6-E7918879CF02}"/>
              </a:ext>
            </a:extLst>
          </p:cNvPr>
          <p:cNvPicPr>
            <a:picLocks noChangeAspect="1"/>
          </p:cNvPicPr>
          <p:nvPr/>
        </p:nvPicPr>
        <p:blipFill>
          <a:blip r:embed="rId2"/>
          <a:stretch>
            <a:fillRect/>
          </a:stretch>
        </p:blipFill>
        <p:spPr>
          <a:xfrm>
            <a:off x="1840448" y="2966814"/>
            <a:ext cx="8511103" cy="3579327"/>
          </a:xfrm>
          <a:prstGeom prst="rect">
            <a:avLst/>
          </a:prstGeom>
        </p:spPr>
      </p:pic>
      <p:sp>
        <p:nvSpPr>
          <p:cNvPr id="6" name="TextBox 5">
            <a:extLst>
              <a:ext uri="{FF2B5EF4-FFF2-40B4-BE49-F238E27FC236}">
                <a16:creationId xmlns:a16="http://schemas.microsoft.com/office/drawing/2014/main" id="{60031A8B-F2B4-4484-A427-316B0B1FF9C8}"/>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413201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F8FEB7-92FE-4504-BF69-1C55A49D87E7}"/>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63EBBE49-530E-4567-A3C2-D0486577FAFB}"/>
              </a:ext>
            </a:extLst>
          </p:cNvPr>
          <p:cNvSpPr>
            <a:spLocks noGrp="1"/>
          </p:cNvSpPr>
          <p:nvPr>
            <p:ph idx="1"/>
          </p:nvPr>
        </p:nvSpPr>
        <p:spPr>
          <a:xfrm>
            <a:off x="838200" y="1500326"/>
            <a:ext cx="10515600" cy="4676637"/>
          </a:xfrm>
        </p:spPr>
        <p:txBody>
          <a:bodyPr numCol="2">
            <a:normAutofit/>
          </a:bodyPr>
          <a:lstStyle/>
          <a:p>
            <a:pPr marL="0" indent="0">
              <a:buNone/>
            </a:pPr>
            <a:r>
              <a:rPr lang="en-US" sz="2200" b="1" dirty="0"/>
              <a:t>Confusion matrix for the best performing model</a:t>
            </a:r>
          </a:p>
          <a:p>
            <a:r>
              <a:rPr lang="en-US" sz="2200" dirty="0"/>
              <a:t>The higher density across the diagonal indicate that most of the yoga postures were predicted correctly.</a:t>
            </a:r>
          </a:p>
          <a:p>
            <a:r>
              <a:rPr lang="en-US" sz="2200" dirty="0"/>
              <a:t>The plank and tree postures show a comparatively higher number of mis-classiﬁcations leading to the   accuracy of 82%.</a:t>
            </a:r>
          </a:p>
        </p:txBody>
      </p:sp>
      <p:sp>
        <p:nvSpPr>
          <p:cNvPr id="2" name="Slide Number Placeholder 1">
            <a:extLst>
              <a:ext uri="{FF2B5EF4-FFF2-40B4-BE49-F238E27FC236}">
                <a16:creationId xmlns:a16="http://schemas.microsoft.com/office/drawing/2014/main" id="{6024E147-FBF0-418E-9C91-E9EDCE686DB7}"/>
              </a:ext>
            </a:extLst>
          </p:cNvPr>
          <p:cNvSpPr>
            <a:spLocks noGrp="1"/>
          </p:cNvSpPr>
          <p:nvPr>
            <p:ph type="sldNum" sz="quarter" idx="12"/>
          </p:nvPr>
        </p:nvSpPr>
        <p:spPr/>
        <p:txBody>
          <a:bodyPr>
            <a:normAutofit lnSpcReduction="10000"/>
          </a:bodyPr>
          <a:lstStyle/>
          <a:p>
            <a:fld id="{781269AE-79A1-4593-A75A-8F2A49D7409A}" type="slidenum">
              <a:rPr lang="en-IE" smtClean="0"/>
              <a:t>27</a:t>
            </a:fld>
            <a:endParaRPr lang="en-IE"/>
          </a:p>
        </p:txBody>
      </p:sp>
      <p:pic>
        <p:nvPicPr>
          <p:cNvPr id="4" name="Picture 3">
            <a:extLst>
              <a:ext uri="{FF2B5EF4-FFF2-40B4-BE49-F238E27FC236}">
                <a16:creationId xmlns:a16="http://schemas.microsoft.com/office/drawing/2014/main" id="{F9CB3CC4-54A6-4DDC-9492-71D38C493DA7}"/>
              </a:ext>
            </a:extLst>
          </p:cNvPr>
          <p:cNvPicPr>
            <a:picLocks noChangeAspect="1"/>
          </p:cNvPicPr>
          <p:nvPr/>
        </p:nvPicPr>
        <p:blipFill>
          <a:blip r:embed="rId2"/>
          <a:stretch>
            <a:fillRect/>
          </a:stretch>
        </p:blipFill>
        <p:spPr>
          <a:xfrm>
            <a:off x="5980590" y="1939131"/>
            <a:ext cx="5305425" cy="4124325"/>
          </a:xfrm>
          <a:prstGeom prst="rect">
            <a:avLst/>
          </a:prstGeom>
        </p:spPr>
      </p:pic>
      <p:sp>
        <p:nvSpPr>
          <p:cNvPr id="6" name="TextBox 5">
            <a:extLst>
              <a:ext uri="{FF2B5EF4-FFF2-40B4-BE49-F238E27FC236}">
                <a16:creationId xmlns:a16="http://schemas.microsoft.com/office/drawing/2014/main" id="{4AAF1777-F355-451B-82CA-8928A4150476}"/>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833001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DE827-D1BF-4A7C-A562-633C99B941AD}"/>
              </a:ext>
            </a:extLst>
          </p:cNvPr>
          <p:cNvSpPr>
            <a:spLocks noGrp="1"/>
          </p:cNvSpPr>
          <p:nvPr>
            <p:ph type="title"/>
          </p:nvPr>
        </p:nvSpPr>
        <p:spPr>
          <a:xfrm>
            <a:off x="838200" y="363984"/>
            <a:ext cx="9692640" cy="852256"/>
          </a:xfrm>
        </p:spPr>
        <p:txBody>
          <a:bodyPr/>
          <a:lstStyle/>
          <a:p>
            <a:pPr algn="ctr"/>
            <a:r>
              <a:rPr lang="en-US" dirty="0"/>
              <a:t>Results and Observations</a:t>
            </a:r>
            <a:endParaRPr lang="en-IE" dirty="0"/>
          </a:p>
        </p:txBody>
      </p:sp>
      <p:sp>
        <p:nvSpPr>
          <p:cNvPr id="3" name="Content Placeholder 2">
            <a:extLst>
              <a:ext uri="{FF2B5EF4-FFF2-40B4-BE49-F238E27FC236}">
                <a16:creationId xmlns:a16="http://schemas.microsoft.com/office/drawing/2014/main" id="{FE693B9B-42FB-4460-94B7-BB0B3742E78C}"/>
              </a:ext>
            </a:extLst>
          </p:cNvPr>
          <p:cNvSpPr>
            <a:spLocks noGrp="1"/>
          </p:cNvSpPr>
          <p:nvPr>
            <p:ph idx="1"/>
          </p:nvPr>
        </p:nvSpPr>
        <p:spPr>
          <a:xfrm>
            <a:off x="838200" y="1509204"/>
            <a:ext cx="10515600" cy="4401429"/>
          </a:xfrm>
        </p:spPr>
        <p:txBody>
          <a:bodyPr numCol="1"/>
          <a:lstStyle/>
          <a:p>
            <a:pPr marL="0" indent="0">
              <a:buNone/>
            </a:pPr>
            <a:r>
              <a:rPr lang="en-US" sz="2200" b="1" dirty="0"/>
              <a:t>Snapshot of how accuracy and loss varies over Epochs</a:t>
            </a:r>
          </a:p>
          <a:p>
            <a:pPr marL="0" indent="0">
              <a:buNone/>
            </a:pPr>
            <a:endParaRPr lang="en-US" dirty="0"/>
          </a:p>
        </p:txBody>
      </p:sp>
      <p:sp>
        <p:nvSpPr>
          <p:cNvPr id="2" name="Slide Number Placeholder 1">
            <a:extLst>
              <a:ext uri="{FF2B5EF4-FFF2-40B4-BE49-F238E27FC236}">
                <a16:creationId xmlns:a16="http://schemas.microsoft.com/office/drawing/2014/main" id="{37127A93-19FD-4D43-9029-C36852DEDD82}"/>
              </a:ext>
            </a:extLst>
          </p:cNvPr>
          <p:cNvSpPr>
            <a:spLocks noGrp="1"/>
          </p:cNvSpPr>
          <p:nvPr>
            <p:ph type="sldNum" sz="quarter" idx="12"/>
          </p:nvPr>
        </p:nvSpPr>
        <p:spPr/>
        <p:txBody>
          <a:bodyPr>
            <a:normAutofit lnSpcReduction="10000"/>
          </a:bodyPr>
          <a:lstStyle/>
          <a:p>
            <a:fld id="{781269AE-79A1-4593-A75A-8F2A49D7409A}" type="slidenum">
              <a:rPr lang="en-IE" smtClean="0"/>
              <a:t>28</a:t>
            </a:fld>
            <a:endParaRPr lang="en-IE"/>
          </a:p>
        </p:txBody>
      </p:sp>
      <p:pic>
        <p:nvPicPr>
          <p:cNvPr id="6" name="Picture 5" descr="A close up of a map&#10;&#10;Description automatically generated">
            <a:extLst>
              <a:ext uri="{FF2B5EF4-FFF2-40B4-BE49-F238E27FC236}">
                <a16:creationId xmlns:a16="http://schemas.microsoft.com/office/drawing/2014/main" id="{0F5A0493-F9B1-435A-AA04-829BE344F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865" y="1921652"/>
            <a:ext cx="10190270" cy="4745964"/>
          </a:xfrm>
          <a:prstGeom prst="rect">
            <a:avLst/>
          </a:prstGeom>
        </p:spPr>
      </p:pic>
      <p:sp>
        <p:nvSpPr>
          <p:cNvPr id="7" name="TextBox 6">
            <a:extLst>
              <a:ext uri="{FF2B5EF4-FFF2-40B4-BE49-F238E27FC236}">
                <a16:creationId xmlns:a16="http://schemas.microsoft.com/office/drawing/2014/main" id="{A5BF25A8-F66E-4909-86F7-12DDA4A115F3}"/>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027760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AF7F03-6A0C-4902-AD81-B030FBE5072F}"/>
              </a:ext>
            </a:extLst>
          </p:cNvPr>
          <p:cNvSpPr>
            <a:spLocks noGrp="1"/>
          </p:cNvSpPr>
          <p:nvPr>
            <p:ph type="title"/>
          </p:nvPr>
        </p:nvSpPr>
        <p:spPr>
          <a:xfrm>
            <a:off x="838200" y="363984"/>
            <a:ext cx="9692640" cy="852256"/>
          </a:xfrm>
        </p:spPr>
        <p:txBody>
          <a:bodyPr/>
          <a:lstStyle/>
          <a:p>
            <a:pPr algn="ctr"/>
            <a:r>
              <a:rPr lang="en-US" dirty="0"/>
              <a:t>Conclusion</a:t>
            </a:r>
            <a:endParaRPr lang="en-IE" dirty="0"/>
          </a:p>
        </p:txBody>
      </p:sp>
      <p:sp>
        <p:nvSpPr>
          <p:cNvPr id="3" name="Content Placeholder 2">
            <a:extLst>
              <a:ext uri="{FF2B5EF4-FFF2-40B4-BE49-F238E27FC236}">
                <a16:creationId xmlns:a16="http://schemas.microsoft.com/office/drawing/2014/main" id="{DAE17C79-79EB-4BD1-909D-5C17B1DB18C3}"/>
              </a:ext>
            </a:extLst>
          </p:cNvPr>
          <p:cNvSpPr>
            <a:spLocks noGrp="1"/>
          </p:cNvSpPr>
          <p:nvPr>
            <p:ph idx="1"/>
          </p:nvPr>
        </p:nvSpPr>
        <p:spPr>
          <a:xfrm>
            <a:off x="838200" y="1491449"/>
            <a:ext cx="10515600" cy="4685514"/>
          </a:xfrm>
        </p:spPr>
        <p:txBody>
          <a:bodyPr>
            <a:noAutofit/>
          </a:bodyPr>
          <a:lstStyle/>
          <a:p>
            <a:r>
              <a:rPr lang="en-US" sz="2200" dirty="0"/>
              <a:t>The results from both the conventional and transfer learning approach seemed to converge closely around the same performance level with the latter having a slight edge in outperforming the former. </a:t>
            </a:r>
          </a:p>
          <a:p>
            <a:r>
              <a:rPr lang="en-US" sz="2200" dirty="0"/>
              <a:t>The transfer learning model using VGG16 reported the best results achieving an accuracy of 82%. There is room for improvement.</a:t>
            </a:r>
          </a:p>
          <a:p>
            <a:r>
              <a:rPr lang="en-US" sz="2200" dirty="0"/>
              <a:t>The overall system is constrained by the quality of pose estimation using </a:t>
            </a:r>
            <a:r>
              <a:rPr lang="en-US" sz="2200" dirty="0" err="1"/>
              <a:t>OpenPose</a:t>
            </a:r>
            <a:r>
              <a:rPr lang="en-US" sz="2200" dirty="0"/>
              <a:t>.</a:t>
            </a:r>
          </a:p>
          <a:p>
            <a:r>
              <a:rPr lang="en-US" sz="2200" dirty="0" err="1"/>
              <a:t>OpenPose</a:t>
            </a:r>
            <a:r>
              <a:rPr lang="en-US" sz="2200" dirty="0"/>
              <a:t> fails to detect feature key-points in cases of hidden or overlapping body parts.</a:t>
            </a:r>
          </a:p>
          <a:p>
            <a:r>
              <a:rPr lang="en-US" sz="2200" dirty="0"/>
              <a:t>For any new posture to be added to the classification, the model can be easily retrained by adding an additional neuron to the ﬁnal network layer (SoftMax layer) </a:t>
            </a:r>
            <a:endParaRPr lang="en-IE" sz="2200" dirty="0"/>
          </a:p>
        </p:txBody>
      </p:sp>
      <p:sp>
        <p:nvSpPr>
          <p:cNvPr id="2" name="Slide Number Placeholder 1">
            <a:extLst>
              <a:ext uri="{FF2B5EF4-FFF2-40B4-BE49-F238E27FC236}">
                <a16:creationId xmlns:a16="http://schemas.microsoft.com/office/drawing/2014/main" id="{860C914B-C573-402D-9D54-CDB2C8A1B40C}"/>
              </a:ext>
            </a:extLst>
          </p:cNvPr>
          <p:cNvSpPr>
            <a:spLocks noGrp="1"/>
          </p:cNvSpPr>
          <p:nvPr>
            <p:ph type="sldNum" sz="quarter" idx="12"/>
          </p:nvPr>
        </p:nvSpPr>
        <p:spPr/>
        <p:txBody>
          <a:bodyPr>
            <a:normAutofit lnSpcReduction="10000"/>
          </a:bodyPr>
          <a:lstStyle/>
          <a:p>
            <a:fld id="{781269AE-79A1-4593-A75A-8F2A49D7409A}" type="slidenum">
              <a:rPr lang="en-IE" smtClean="0"/>
              <a:t>29</a:t>
            </a:fld>
            <a:endParaRPr lang="en-IE"/>
          </a:p>
        </p:txBody>
      </p:sp>
      <p:sp>
        <p:nvSpPr>
          <p:cNvPr id="5" name="TextBox 4">
            <a:extLst>
              <a:ext uri="{FF2B5EF4-FFF2-40B4-BE49-F238E27FC236}">
                <a16:creationId xmlns:a16="http://schemas.microsoft.com/office/drawing/2014/main" id="{AD3077B3-DD4B-4563-BDED-6E23812032F4}"/>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601847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707E-2EAB-4890-B90A-467F898ED706}"/>
              </a:ext>
            </a:extLst>
          </p:cNvPr>
          <p:cNvSpPr>
            <a:spLocks noGrp="1"/>
          </p:cNvSpPr>
          <p:nvPr>
            <p:ph type="title"/>
          </p:nvPr>
        </p:nvSpPr>
        <p:spPr>
          <a:xfrm>
            <a:off x="838200" y="363984"/>
            <a:ext cx="9692640" cy="852256"/>
          </a:xfrm>
        </p:spPr>
        <p:txBody>
          <a:bodyPr/>
          <a:lstStyle/>
          <a:p>
            <a:pPr algn="ctr"/>
            <a:r>
              <a:rPr lang="en-US" dirty="0"/>
              <a:t>Introduction</a:t>
            </a:r>
            <a:endParaRPr lang="en-IE" dirty="0"/>
          </a:p>
        </p:txBody>
      </p:sp>
      <p:sp>
        <p:nvSpPr>
          <p:cNvPr id="3" name="Content Placeholder 2">
            <a:extLst>
              <a:ext uri="{FF2B5EF4-FFF2-40B4-BE49-F238E27FC236}">
                <a16:creationId xmlns:a16="http://schemas.microsoft.com/office/drawing/2014/main" id="{865ED87A-7E3B-4F81-8FB7-5F8319EF074B}"/>
              </a:ext>
            </a:extLst>
          </p:cNvPr>
          <p:cNvSpPr>
            <a:spLocks noGrp="1"/>
          </p:cNvSpPr>
          <p:nvPr>
            <p:ph idx="1"/>
          </p:nvPr>
        </p:nvSpPr>
        <p:spPr>
          <a:xfrm>
            <a:off x="838200" y="1393794"/>
            <a:ext cx="10515600" cy="4783169"/>
          </a:xfrm>
        </p:spPr>
        <p:txBody>
          <a:bodyPr>
            <a:normAutofit/>
          </a:bodyPr>
          <a:lstStyle/>
          <a:p>
            <a:r>
              <a:rPr lang="en-US" sz="2200" b="1" dirty="0"/>
              <a:t>Computer Vision </a:t>
            </a:r>
            <a:r>
              <a:rPr lang="en-US" sz="2200" dirty="0"/>
              <a:t>is a field in AI that focuses on understanding and interpreting the visual world.</a:t>
            </a:r>
          </a:p>
          <a:p>
            <a:r>
              <a:rPr lang="en-US" sz="2200" dirty="0"/>
              <a:t>Aims to process and analyze electronically available visual data such as images and videos to reconstruct properties such as shape, color and brightness.</a:t>
            </a:r>
          </a:p>
          <a:p>
            <a:r>
              <a:rPr lang="en-US" sz="2200" dirty="0"/>
              <a:t>Works with numerical information(pixels) and applies a combination of mathematical functions, theories and methods for construction of decision models or systems.</a:t>
            </a:r>
          </a:p>
          <a:p>
            <a:r>
              <a:rPr lang="en-US" sz="2200" dirty="0"/>
              <a:t>Addresses key tasks such as object detection, face recognition, scene understanding, image restoration and human activity recognition.</a:t>
            </a:r>
          </a:p>
          <a:p>
            <a:endParaRPr lang="en-US" sz="2200" dirty="0"/>
          </a:p>
          <a:p>
            <a:endParaRPr lang="en-US" sz="2400" dirty="0"/>
          </a:p>
          <a:p>
            <a:endParaRPr lang="en-IE" sz="2400" dirty="0"/>
          </a:p>
        </p:txBody>
      </p:sp>
      <p:sp>
        <p:nvSpPr>
          <p:cNvPr id="4" name="Slide Number Placeholder 3">
            <a:extLst>
              <a:ext uri="{FF2B5EF4-FFF2-40B4-BE49-F238E27FC236}">
                <a16:creationId xmlns:a16="http://schemas.microsoft.com/office/drawing/2014/main" id="{99BCBE9D-9C7D-460A-A049-B2A56E3B8640}"/>
              </a:ext>
            </a:extLst>
          </p:cNvPr>
          <p:cNvSpPr>
            <a:spLocks noGrp="1"/>
          </p:cNvSpPr>
          <p:nvPr>
            <p:ph type="sldNum" sz="quarter" idx="12"/>
          </p:nvPr>
        </p:nvSpPr>
        <p:spPr/>
        <p:txBody>
          <a:bodyPr>
            <a:normAutofit lnSpcReduction="10000"/>
          </a:bodyPr>
          <a:lstStyle/>
          <a:p>
            <a:fld id="{781269AE-79A1-4593-A75A-8F2A49D7409A}" type="slidenum">
              <a:rPr lang="en-IE" smtClean="0"/>
              <a:t>3</a:t>
            </a:fld>
            <a:endParaRPr lang="en-IE"/>
          </a:p>
        </p:txBody>
      </p:sp>
      <p:sp>
        <p:nvSpPr>
          <p:cNvPr id="6" name="TextBox 5">
            <a:extLst>
              <a:ext uri="{FF2B5EF4-FFF2-40B4-BE49-F238E27FC236}">
                <a16:creationId xmlns:a16="http://schemas.microsoft.com/office/drawing/2014/main" id="{0DB27D58-8B24-4E94-B07E-DCCB2E03FEAA}"/>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238476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50E57F1-6334-45A2-9FDD-BF6C55A97302}"/>
              </a:ext>
            </a:extLst>
          </p:cNvPr>
          <p:cNvSpPr>
            <a:spLocks noGrp="1"/>
          </p:cNvSpPr>
          <p:nvPr>
            <p:ph type="title"/>
          </p:nvPr>
        </p:nvSpPr>
        <p:spPr>
          <a:xfrm>
            <a:off x="838200" y="363984"/>
            <a:ext cx="9692640" cy="852256"/>
          </a:xfrm>
        </p:spPr>
        <p:txBody>
          <a:bodyPr/>
          <a:lstStyle/>
          <a:p>
            <a:pPr algn="ctr"/>
            <a:r>
              <a:rPr lang="en-US" dirty="0"/>
              <a:t>Future Work</a:t>
            </a:r>
            <a:endParaRPr lang="en-IE" dirty="0"/>
          </a:p>
        </p:txBody>
      </p:sp>
      <p:sp>
        <p:nvSpPr>
          <p:cNvPr id="3" name="Content Placeholder 2">
            <a:extLst>
              <a:ext uri="{FF2B5EF4-FFF2-40B4-BE49-F238E27FC236}">
                <a16:creationId xmlns:a16="http://schemas.microsoft.com/office/drawing/2014/main" id="{84A26EAC-557D-4B7C-920E-4222280C9141}"/>
              </a:ext>
            </a:extLst>
          </p:cNvPr>
          <p:cNvSpPr>
            <a:spLocks noGrp="1"/>
          </p:cNvSpPr>
          <p:nvPr>
            <p:ph idx="1"/>
          </p:nvPr>
        </p:nvSpPr>
        <p:spPr>
          <a:xfrm>
            <a:off x="838200" y="1455938"/>
            <a:ext cx="10515600" cy="4721025"/>
          </a:xfrm>
        </p:spPr>
        <p:txBody>
          <a:bodyPr>
            <a:normAutofit/>
          </a:bodyPr>
          <a:lstStyle/>
          <a:p>
            <a:r>
              <a:rPr lang="en-US" sz="2200" dirty="0"/>
              <a:t>Alternative approaches for pose estimation such as Dense Pose and </a:t>
            </a:r>
            <a:r>
              <a:rPr lang="en-US" sz="2200" dirty="0" err="1"/>
              <a:t>PersonLab</a:t>
            </a:r>
            <a:r>
              <a:rPr lang="en-US" sz="2200" dirty="0"/>
              <a:t>.</a:t>
            </a:r>
          </a:p>
          <a:p>
            <a:r>
              <a:rPr lang="en-US" sz="2200" dirty="0"/>
              <a:t>Evaluating with a diﬀerent set of yoga postures to see how the model learns the diﬀerent arrangement of features from the images.</a:t>
            </a:r>
          </a:p>
          <a:p>
            <a:r>
              <a:rPr lang="en-US" sz="2200" dirty="0"/>
              <a:t>Using Ensemble neural network models for the classiﬁcation process. </a:t>
            </a:r>
          </a:p>
          <a:p>
            <a:r>
              <a:rPr lang="en-US" sz="2200" dirty="0"/>
              <a:t>In Ensemble networks, the variability is induced with the behavior of multiple network architectures on the same data.</a:t>
            </a:r>
            <a:endParaRPr lang="en-IE" sz="2200" dirty="0"/>
          </a:p>
        </p:txBody>
      </p:sp>
      <p:sp>
        <p:nvSpPr>
          <p:cNvPr id="2" name="Slide Number Placeholder 1">
            <a:extLst>
              <a:ext uri="{FF2B5EF4-FFF2-40B4-BE49-F238E27FC236}">
                <a16:creationId xmlns:a16="http://schemas.microsoft.com/office/drawing/2014/main" id="{4463D5FC-C592-436F-9B94-608E41155704}"/>
              </a:ext>
            </a:extLst>
          </p:cNvPr>
          <p:cNvSpPr>
            <a:spLocks noGrp="1"/>
          </p:cNvSpPr>
          <p:nvPr>
            <p:ph type="sldNum" sz="quarter" idx="12"/>
          </p:nvPr>
        </p:nvSpPr>
        <p:spPr/>
        <p:txBody>
          <a:bodyPr>
            <a:normAutofit lnSpcReduction="10000"/>
          </a:bodyPr>
          <a:lstStyle/>
          <a:p>
            <a:fld id="{781269AE-79A1-4593-A75A-8F2A49D7409A}" type="slidenum">
              <a:rPr lang="en-IE" smtClean="0"/>
              <a:t>30</a:t>
            </a:fld>
            <a:endParaRPr lang="en-IE"/>
          </a:p>
        </p:txBody>
      </p:sp>
      <p:sp>
        <p:nvSpPr>
          <p:cNvPr id="5" name="TextBox 4">
            <a:extLst>
              <a:ext uri="{FF2B5EF4-FFF2-40B4-BE49-F238E27FC236}">
                <a16:creationId xmlns:a16="http://schemas.microsoft.com/office/drawing/2014/main" id="{608FACE0-69A2-41EF-82EE-C162900C9CFA}"/>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938787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E9A73C-268E-44B6-A9BF-9129E22FE978}"/>
              </a:ext>
            </a:extLst>
          </p:cNvPr>
          <p:cNvSpPr>
            <a:spLocks noGrp="1"/>
          </p:cNvSpPr>
          <p:nvPr>
            <p:ph type="title"/>
          </p:nvPr>
        </p:nvSpPr>
        <p:spPr>
          <a:xfrm>
            <a:off x="838200" y="363984"/>
            <a:ext cx="9692640" cy="852256"/>
          </a:xfrm>
        </p:spPr>
        <p:txBody>
          <a:bodyPr/>
          <a:lstStyle/>
          <a:p>
            <a:pPr algn="ctr"/>
            <a:r>
              <a:rPr lang="en-US" dirty="0"/>
              <a:t>References</a:t>
            </a:r>
            <a:endParaRPr lang="en-IE" dirty="0"/>
          </a:p>
        </p:txBody>
      </p:sp>
      <p:sp>
        <p:nvSpPr>
          <p:cNvPr id="3" name="Content Placeholder 2">
            <a:extLst>
              <a:ext uri="{FF2B5EF4-FFF2-40B4-BE49-F238E27FC236}">
                <a16:creationId xmlns:a16="http://schemas.microsoft.com/office/drawing/2014/main" id="{E091DE76-A269-46D4-B016-E4B9427E209D}"/>
              </a:ext>
            </a:extLst>
          </p:cNvPr>
          <p:cNvSpPr>
            <a:spLocks noGrp="1"/>
          </p:cNvSpPr>
          <p:nvPr>
            <p:ph idx="1"/>
          </p:nvPr>
        </p:nvSpPr>
        <p:spPr/>
        <p:txBody>
          <a:bodyPr>
            <a:normAutofit/>
          </a:bodyPr>
          <a:lstStyle/>
          <a:p>
            <a:r>
              <a:rPr lang="en-US" sz="2200" dirty="0"/>
              <a:t>Shukla, Rati &amp; Yadav, Vikash &amp; Pal, </a:t>
            </a:r>
            <a:r>
              <a:rPr lang="en-US" sz="2200" dirty="0" err="1"/>
              <a:t>Parashu</a:t>
            </a:r>
            <a:r>
              <a:rPr lang="en-US" sz="2200" dirty="0"/>
              <a:t> &amp; Pathak, Pankaj. (2019). Machine Learning Techniques for Detecting and Predicting Breast Cancer. </a:t>
            </a:r>
          </a:p>
          <a:p>
            <a:r>
              <a:rPr lang="en-IE" sz="2200" dirty="0">
                <a:hlinkClick r:id="rId2"/>
              </a:rPr>
              <a:t>https://appliedmachinelearning.blog/2019/07/29/transfer-learning-using-feature-extraction-from-trained-models-food-images-classification/</a:t>
            </a:r>
            <a:endParaRPr lang="en-IE" sz="2200" dirty="0"/>
          </a:p>
          <a:p>
            <a:endParaRPr lang="en-IE" sz="2200" dirty="0"/>
          </a:p>
        </p:txBody>
      </p:sp>
      <p:sp>
        <p:nvSpPr>
          <p:cNvPr id="2" name="Slide Number Placeholder 1">
            <a:extLst>
              <a:ext uri="{FF2B5EF4-FFF2-40B4-BE49-F238E27FC236}">
                <a16:creationId xmlns:a16="http://schemas.microsoft.com/office/drawing/2014/main" id="{1187A1B2-7F24-4969-879B-67C5013BD594}"/>
              </a:ext>
            </a:extLst>
          </p:cNvPr>
          <p:cNvSpPr>
            <a:spLocks noGrp="1"/>
          </p:cNvSpPr>
          <p:nvPr>
            <p:ph type="sldNum" sz="quarter" idx="12"/>
          </p:nvPr>
        </p:nvSpPr>
        <p:spPr/>
        <p:txBody>
          <a:bodyPr>
            <a:normAutofit lnSpcReduction="10000"/>
          </a:bodyPr>
          <a:lstStyle/>
          <a:p>
            <a:fld id="{781269AE-79A1-4593-A75A-8F2A49D7409A}" type="slidenum">
              <a:rPr lang="en-IE" smtClean="0"/>
              <a:t>31</a:t>
            </a:fld>
            <a:endParaRPr lang="en-IE"/>
          </a:p>
        </p:txBody>
      </p:sp>
      <p:sp>
        <p:nvSpPr>
          <p:cNvPr id="5" name="TextBox 4">
            <a:extLst>
              <a:ext uri="{FF2B5EF4-FFF2-40B4-BE49-F238E27FC236}">
                <a16:creationId xmlns:a16="http://schemas.microsoft.com/office/drawing/2014/main" id="{EE8EA9A3-E072-42AF-AE15-2678C2ED2617}"/>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679162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3B3-AB9C-461C-A1CB-237ABFA210D9}"/>
              </a:ext>
            </a:extLst>
          </p:cNvPr>
          <p:cNvSpPr>
            <a:spLocks noGrp="1"/>
          </p:cNvSpPr>
          <p:nvPr>
            <p:ph type="ctrTitle"/>
          </p:nvPr>
        </p:nvSpPr>
        <p:spPr>
          <a:xfrm>
            <a:off x="1261872" y="1028699"/>
            <a:ext cx="9418320" cy="3862083"/>
          </a:xfrm>
        </p:spPr>
        <p:txBody>
          <a:bodyPr anchor="ctr">
            <a:normAutofit/>
          </a:bodyPr>
          <a:lstStyle/>
          <a:p>
            <a:pPr algn="ctr"/>
            <a:r>
              <a:rPr lang="en-US" sz="6000"/>
              <a:t>Thank You!</a:t>
            </a:r>
            <a:endParaRPr lang="en-IE" sz="6000"/>
          </a:p>
        </p:txBody>
      </p:sp>
      <p:sp>
        <p:nvSpPr>
          <p:cNvPr id="3" name="Slide Number Placeholder 2">
            <a:extLst>
              <a:ext uri="{FF2B5EF4-FFF2-40B4-BE49-F238E27FC236}">
                <a16:creationId xmlns:a16="http://schemas.microsoft.com/office/drawing/2014/main" id="{5CEADFCD-7620-4F6E-A78D-2ED9E9B2A291}"/>
              </a:ext>
            </a:extLst>
          </p:cNvPr>
          <p:cNvSpPr>
            <a:spLocks noGrp="1"/>
          </p:cNvSpPr>
          <p:nvPr>
            <p:ph type="sldNum" sz="quarter" idx="12"/>
          </p:nvPr>
        </p:nvSpPr>
        <p:spPr/>
        <p:txBody>
          <a:bodyPr>
            <a:normAutofit/>
          </a:bodyPr>
          <a:lstStyle/>
          <a:p>
            <a:pPr>
              <a:lnSpc>
                <a:spcPct val="90000"/>
              </a:lnSpc>
              <a:spcAft>
                <a:spcPts val="600"/>
              </a:spcAft>
            </a:pPr>
            <a:fld id="{781269AE-79A1-4593-A75A-8F2A49D7409A}" type="slidenum">
              <a:rPr lang="en-IE" smtClean="0">
                <a:solidFill>
                  <a:schemeClr val="tx1">
                    <a:alpha val="70000"/>
                  </a:schemeClr>
                </a:solidFill>
              </a:rPr>
              <a:pPr>
                <a:lnSpc>
                  <a:spcPct val="90000"/>
                </a:lnSpc>
                <a:spcAft>
                  <a:spcPts val="600"/>
                </a:spcAft>
              </a:pPr>
              <a:t>32</a:t>
            </a:fld>
            <a:endParaRPr lang="en-IE">
              <a:solidFill>
                <a:schemeClr val="tx1">
                  <a:alpha val="70000"/>
                </a:schemeClr>
              </a:solidFill>
            </a:endParaRPr>
          </a:p>
        </p:txBody>
      </p:sp>
      <p:sp>
        <p:nvSpPr>
          <p:cNvPr id="4" name="TextBox 3">
            <a:extLst>
              <a:ext uri="{FF2B5EF4-FFF2-40B4-BE49-F238E27FC236}">
                <a16:creationId xmlns:a16="http://schemas.microsoft.com/office/drawing/2014/main" id="{5E7A5BAB-6EC8-497F-B849-56522CEC4FBA}"/>
              </a:ext>
            </a:extLst>
          </p:cNvPr>
          <p:cNvSpPr txBox="1"/>
          <p:nvPr/>
        </p:nvSpPr>
        <p:spPr>
          <a:xfrm>
            <a:off x="435006" y="6596390"/>
            <a:ext cx="914400" cy="261610"/>
          </a:xfrm>
          <a:prstGeom prst="rect">
            <a:avLst/>
          </a:prstGeom>
          <a:noFill/>
        </p:spPr>
        <p:txBody>
          <a:bodyPr wrap="square" rtlCol="0">
            <a:spAutoFit/>
          </a:bodyPr>
          <a:lstStyle/>
          <a:p>
            <a:pPr>
              <a:spcAft>
                <a:spcPts val="600"/>
              </a:spcAft>
            </a:pPr>
            <a:r>
              <a:rPr lang="en-US" sz="1100" dirty="0"/>
              <a:t>26/05/2020</a:t>
            </a:r>
            <a:endParaRPr lang="en-IE" sz="1100"/>
          </a:p>
        </p:txBody>
      </p:sp>
    </p:spTree>
    <p:extLst>
      <p:ext uri="{BB962C8B-B14F-4D97-AF65-F5344CB8AC3E}">
        <p14:creationId xmlns:p14="http://schemas.microsoft.com/office/powerpoint/2010/main" val="2655082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3B3-AB9C-461C-A1CB-237ABFA210D9}"/>
              </a:ext>
            </a:extLst>
          </p:cNvPr>
          <p:cNvSpPr>
            <a:spLocks noGrp="1"/>
          </p:cNvSpPr>
          <p:nvPr>
            <p:ph type="ctrTitle"/>
          </p:nvPr>
        </p:nvSpPr>
        <p:spPr>
          <a:xfrm>
            <a:off x="1454458" y="1180731"/>
            <a:ext cx="9283083" cy="2400254"/>
          </a:xfrm>
        </p:spPr>
        <p:txBody>
          <a:bodyPr>
            <a:normAutofit/>
          </a:bodyPr>
          <a:lstStyle/>
          <a:p>
            <a:pPr algn="ctr"/>
            <a:r>
              <a:rPr lang="en-US" sz="6600"/>
              <a:t>Questions?</a:t>
            </a:r>
            <a:endParaRPr lang="en-IE" sz="6600" dirty="0"/>
          </a:p>
        </p:txBody>
      </p:sp>
      <p:sp>
        <p:nvSpPr>
          <p:cNvPr id="3" name="Slide Number Placeholder 2">
            <a:extLst>
              <a:ext uri="{FF2B5EF4-FFF2-40B4-BE49-F238E27FC236}">
                <a16:creationId xmlns:a16="http://schemas.microsoft.com/office/drawing/2014/main" id="{8B0559A5-A618-4340-BFBB-BBC3ACFD7105}"/>
              </a:ext>
            </a:extLst>
          </p:cNvPr>
          <p:cNvSpPr>
            <a:spLocks noGrp="1"/>
          </p:cNvSpPr>
          <p:nvPr>
            <p:ph type="sldNum" sz="quarter" idx="12"/>
          </p:nvPr>
        </p:nvSpPr>
        <p:spPr>
          <a:xfrm>
            <a:off x="11292840" y="6172200"/>
            <a:ext cx="914400" cy="593725"/>
          </a:xfrm>
        </p:spPr>
        <p:txBody>
          <a:bodyPr>
            <a:normAutofit lnSpcReduction="10000"/>
          </a:bodyPr>
          <a:lstStyle/>
          <a:p>
            <a:fld id="{781269AE-79A1-4593-A75A-8F2A49D7409A}" type="slidenum">
              <a:rPr lang="en-IE" smtClean="0"/>
              <a:t>33</a:t>
            </a:fld>
            <a:endParaRPr lang="en-IE"/>
          </a:p>
        </p:txBody>
      </p:sp>
      <p:sp>
        <p:nvSpPr>
          <p:cNvPr id="4" name="TextBox 3">
            <a:extLst>
              <a:ext uri="{FF2B5EF4-FFF2-40B4-BE49-F238E27FC236}">
                <a16:creationId xmlns:a16="http://schemas.microsoft.com/office/drawing/2014/main" id="{41A970ED-3D24-4812-9471-91E4F95CF628}"/>
              </a:ext>
            </a:extLst>
          </p:cNvPr>
          <p:cNvSpPr txBox="1"/>
          <p:nvPr/>
        </p:nvSpPr>
        <p:spPr>
          <a:xfrm>
            <a:off x="435006" y="6596390"/>
            <a:ext cx="914400" cy="261610"/>
          </a:xfrm>
          <a:prstGeom prst="rect">
            <a:avLst/>
          </a:prstGeom>
          <a:noFill/>
        </p:spPr>
        <p:txBody>
          <a:bodyPr wrap="square" rtlCol="0">
            <a:spAutoFit/>
          </a:bodyPr>
          <a:lstStyle/>
          <a:p>
            <a:r>
              <a:rPr lang="en-US" sz="1100"/>
              <a:t>26/05/2020</a:t>
            </a:r>
            <a:endParaRPr lang="en-IE" sz="1100" dirty="0"/>
          </a:p>
        </p:txBody>
      </p:sp>
    </p:spTree>
    <p:extLst>
      <p:ext uri="{BB962C8B-B14F-4D97-AF65-F5344CB8AC3E}">
        <p14:creationId xmlns:p14="http://schemas.microsoft.com/office/powerpoint/2010/main" val="97254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1A6A9A8-CC85-4E4C-AFCB-A466CE813140}"/>
              </a:ext>
            </a:extLst>
          </p:cNvPr>
          <p:cNvSpPr>
            <a:spLocks noGrp="1"/>
          </p:cNvSpPr>
          <p:nvPr>
            <p:ph type="title"/>
          </p:nvPr>
        </p:nvSpPr>
        <p:spPr>
          <a:xfrm>
            <a:off x="838200" y="363984"/>
            <a:ext cx="9692640" cy="852256"/>
          </a:xfrm>
        </p:spPr>
        <p:txBody>
          <a:bodyPr/>
          <a:lstStyle/>
          <a:p>
            <a:pPr algn="ctr"/>
            <a:r>
              <a:rPr lang="en-US" dirty="0"/>
              <a:t>Introduction</a:t>
            </a:r>
            <a:endParaRPr lang="en-IE" dirty="0"/>
          </a:p>
        </p:txBody>
      </p:sp>
      <p:sp>
        <p:nvSpPr>
          <p:cNvPr id="3" name="Content Placeholder 2">
            <a:extLst>
              <a:ext uri="{FF2B5EF4-FFF2-40B4-BE49-F238E27FC236}">
                <a16:creationId xmlns:a16="http://schemas.microsoft.com/office/drawing/2014/main" id="{1AA2C296-B278-4233-9F38-20FBFA6EA7E4}"/>
              </a:ext>
            </a:extLst>
          </p:cNvPr>
          <p:cNvSpPr>
            <a:spLocks noGrp="1"/>
          </p:cNvSpPr>
          <p:nvPr>
            <p:ph idx="1"/>
          </p:nvPr>
        </p:nvSpPr>
        <p:spPr>
          <a:xfrm>
            <a:off x="838200" y="1367162"/>
            <a:ext cx="10993582" cy="5283020"/>
          </a:xfrm>
        </p:spPr>
        <p:txBody>
          <a:bodyPr>
            <a:normAutofit fontScale="92500" lnSpcReduction="10000"/>
          </a:bodyPr>
          <a:lstStyle/>
          <a:p>
            <a:r>
              <a:rPr lang="en-US" sz="2400" b="1" dirty="0"/>
              <a:t>Deep Learning </a:t>
            </a:r>
            <a:r>
              <a:rPr lang="en-US" sz="2400" dirty="0"/>
              <a:t>is a core method used in the field of Computer Vision that structures  algorithms in layers to depict an artificial neural network (mimicking the way the human brain works). Learns from abstract representations.</a:t>
            </a:r>
          </a:p>
          <a:p>
            <a:r>
              <a:rPr lang="en-US" sz="2400" dirty="0"/>
              <a:t>The </a:t>
            </a:r>
            <a:r>
              <a:rPr lang="en-US" sz="2400"/>
              <a:t>model is </a:t>
            </a:r>
            <a:r>
              <a:rPr lang="en-US" sz="2400" dirty="0"/>
              <a:t>trained iteratively by assigning weights to the features from      the data and updating it using standard back-propagation algorithms </a:t>
            </a:r>
          </a:p>
          <a:p>
            <a:r>
              <a:rPr lang="en-US" sz="2400" dirty="0"/>
              <a:t>Has numerous variants of model architectures such as Convolutional neural networks(CNNs), Deep Belief Networks, Recurrent Neural networks, Stacked Autoencoders and Deep Boltzmann Machines.</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sp>
        <p:nvSpPr>
          <p:cNvPr id="2" name="Slide Number Placeholder 1">
            <a:extLst>
              <a:ext uri="{FF2B5EF4-FFF2-40B4-BE49-F238E27FC236}">
                <a16:creationId xmlns:a16="http://schemas.microsoft.com/office/drawing/2014/main" id="{985FD82D-4387-4E5F-B9A8-39FEC443D1FE}"/>
              </a:ext>
            </a:extLst>
          </p:cNvPr>
          <p:cNvSpPr>
            <a:spLocks noGrp="1"/>
          </p:cNvSpPr>
          <p:nvPr>
            <p:ph type="sldNum" sz="quarter" idx="12"/>
          </p:nvPr>
        </p:nvSpPr>
        <p:spPr/>
        <p:txBody>
          <a:bodyPr>
            <a:normAutofit lnSpcReduction="10000"/>
          </a:bodyPr>
          <a:lstStyle/>
          <a:p>
            <a:fld id="{781269AE-79A1-4593-A75A-8F2A49D7409A}" type="slidenum">
              <a:rPr lang="en-IE" smtClean="0"/>
              <a:t>4</a:t>
            </a:fld>
            <a:endParaRPr lang="en-IE"/>
          </a:p>
        </p:txBody>
      </p:sp>
      <p:pic>
        <p:nvPicPr>
          <p:cNvPr id="5" name="Picture 4" descr="A close up of a device&#10;&#10;Description automatically generated">
            <a:extLst>
              <a:ext uri="{FF2B5EF4-FFF2-40B4-BE49-F238E27FC236}">
                <a16:creationId xmlns:a16="http://schemas.microsoft.com/office/drawing/2014/main" id="{C5812D12-EB1F-4B90-B0DF-6741560E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620" y="4245343"/>
            <a:ext cx="4676742" cy="2446059"/>
          </a:xfrm>
          <a:prstGeom prst="rect">
            <a:avLst/>
          </a:prstGeom>
        </p:spPr>
      </p:pic>
      <p:sp>
        <p:nvSpPr>
          <p:cNvPr id="7" name="TextBox 6">
            <a:extLst>
              <a:ext uri="{FF2B5EF4-FFF2-40B4-BE49-F238E27FC236}">
                <a16:creationId xmlns:a16="http://schemas.microsoft.com/office/drawing/2014/main" id="{303393E8-3862-4DF9-87E2-FFFCBB2BDD86}"/>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40872838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4385C2-9EFA-4AA8-B4AB-EE29EB9896D4}"/>
              </a:ext>
            </a:extLst>
          </p:cNvPr>
          <p:cNvSpPr>
            <a:spLocks noGrp="1"/>
          </p:cNvSpPr>
          <p:nvPr>
            <p:ph type="title"/>
          </p:nvPr>
        </p:nvSpPr>
        <p:spPr>
          <a:xfrm>
            <a:off x="838200" y="363984"/>
            <a:ext cx="9692640" cy="852256"/>
          </a:xfrm>
        </p:spPr>
        <p:txBody>
          <a:bodyPr/>
          <a:lstStyle/>
          <a:p>
            <a:pPr algn="ctr"/>
            <a:r>
              <a:rPr lang="en-US" dirty="0"/>
              <a:t>Research Aim and Objective</a:t>
            </a:r>
            <a:endParaRPr lang="en-IE" dirty="0"/>
          </a:p>
        </p:txBody>
      </p:sp>
      <p:sp>
        <p:nvSpPr>
          <p:cNvPr id="3" name="Content Placeholder 2">
            <a:extLst>
              <a:ext uri="{FF2B5EF4-FFF2-40B4-BE49-F238E27FC236}">
                <a16:creationId xmlns:a16="http://schemas.microsoft.com/office/drawing/2014/main" id="{E838FD22-5EEF-49DF-B969-58D949CE246F}"/>
              </a:ext>
            </a:extLst>
          </p:cNvPr>
          <p:cNvSpPr>
            <a:spLocks noGrp="1"/>
          </p:cNvSpPr>
          <p:nvPr>
            <p:ph idx="1"/>
          </p:nvPr>
        </p:nvSpPr>
        <p:spPr>
          <a:xfrm>
            <a:off x="838200" y="1411550"/>
            <a:ext cx="10515600" cy="4765413"/>
          </a:xfrm>
        </p:spPr>
        <p:txBody>
          <a:bodyPr>
            <a:normAutofit fontScale="92500" lnSpcReduction="10000"/>
          </a:bodyPr>
          <a:lstStyle/>
          <a:p>
            <a:r>
              <a:rPr lang="en-US" sz="2400" dirty="0"/>
              <a:t>Human activity recognition is an interesting and challenging computer vision problem, studied by researchers for many years.</a:t>
            </a:r>
          </a:p>
          <a:p>
            <a:r>
              <a:rPr lang="en-US" sz="2400" dirty="0"/>
              <a:t>Its application has shown a great potential in the ﬁeld of multimedia, surveillance, dance choreography, physical training, and Virtual reality.</a:t>
            </a:r>
          </a:p>
          <a:p>
            <a:r>
              <a:rPr lang="en-US" sz="2400" dirty="0"/>
              <a:t>The exploration in the ﬁeld of yoga has just started to gain its pace. </a:t>
            </a:r>
            <a:endParaRPr lang="en-US" sz="2400" b="1" dirty="0"/>
          </a:p>
          <a:p>
            <a:r>
              <a:rPr lang="en-US" sz="2400" dirty="0"/>
              <a:t>The goal is to build a deep learning model to recognize 10 diﬀerent yoga postures or asanas from images.</a:t>
            </a:r>
          </a:p>
          <a:p>
            <a:r>
              <a:rPr lang="en-US" sz="2400" dirty="0"/>
              <a:t>The diﬀerent yoga postures or classes used for classiﬁcation were bridge, child’s pose, downward dog, mountain, plank, seated forward, tree, triangle pose, warrior1 and warrior2. </a:t>
            </a:r>
          </a:p>
          <a:p>
            <a:r>
              <a:rPr lang="en-US" sz="2400" dirty="0"/>
              <a:t>Considering the small size of the data, the impact of using CNN built from scratch  and its variant using transfer learning were studied.</a:t>
            </a:r>
            <a:endParaRPr lang="en-IE" sz="2400" dirty="0"/>
          </a:p>
        </p:txBody>
      </p:sp>
      <p:sp>
        <p:nvSpPr>
          <p:cNvPr id="2" name="Slide Number Placeholder 1">
            <a:extLst>
              <a:ext uri="{FF2B5EF4-FFF2-40B4-BE49-F238E27FC236}">
                <a16:creationId xmlns:a16="http://schemas.microsoft.com/office/drawing/2014/main" id="{37E42D15-A306-4791-AB0E-D6D408C58F43}"/>
              </a:ext>
            </a:extLst>
          </p:cNvPr>
          <p:cNvSpPr>
            <a:spLocks noGrp="1"/>
          </p:cNvSpPr>
          <p:nvPr>
            <p:ph type="sldNum" sz="quarter" idx="12"/>
          </p:nvPr>
        </p:nvSpPr>
        <p:spPr/>
        <p:txBody>
          <a:bodyPr>
            <a:normAutofit lnSpcReduction="10000"/>
          </a:bodyPr>
          <a:lstStyle/>
          <a:p>
            <a:fld id="{781269AE-79A1-4593-A75A-8F2A49D7409A}" type="slidenum">
              <a:rPr lang="en-IE" smtClean="0"/>
              <a:t>5</a:t>
            </a:fld>
            <a:endParaRPr lang="en-IE"/>
          </a:p>
        </p:txBody>
      </p:sp>
      <p:sp>
        <p:nvSpPr>
          <p:cNvPr id="7" name="TextBox 6">
            <a:extLst>
              <a:ext uri="{FF2B5EF4-FFF2-40B4-BE49-F238E27FC236}">
                <a16:creationId xmlns:a16="http://schemas.microsoft.com/office/drawing/2014/main" id="{92C0F97D-916A-4D05-A37F-18208C830399}"/>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73115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EEDD777-891E-4CD2-A5B5-92CFE8548AB3}"/>
              </a:ext>
            </a:extLst>
          </p:cNvPr>
          <p:cNvSpPr>
            <a:spLocks noGrp="1"/>
          </p:cNvSpPr>
          <p:nvPr>
            <p:ph type="title"/>
          </p:nvPr>
        </p:nvSpPr>
        <p:spPr>
          <a:xfrm>
            <a:off x="838200" y="363984"/>
            <a:ext cx="9692640" cy="852256"/>
          </a:xfrm>
        </p:spPr>
        <p:txBody>
          <a:bodyPr/>
          <a:lstStyle/>
          <a:p>
            <a:pPr algn="ctr"/>
            <a:r>
              <a:rPr lang="en-US" dirty="0"/>
              <a:t>Motivation</a:t>
            </a:r>
            <a:endParaRPr lang="en-IE" dirty="0"/>
          </a:p>
        </p:txBody>
      </p:sp>
      <p:sp>
        <p:nvSpPr>
          <p:cNvPr id="3" name="Content Placeholder 2">
            <a:extLst>
              <a:ext uri="{FF2B5EF4-FFF2-40B4-BE49-F238E27FC236}">
                <a16:creationId xmlns:a16="http://schemas.microsoft.com/office/drawing/2014/main" id="{9AD9C739-3F69-42C7-9F0E-DB204999B636}"/>
              </a:ext>
            </a:extLst>
          </p:cNvPr>
          <p:cNvSpPr>
            <a:spLocks noGrp="1"/>
          </p:cNvSpPr>
          <p:nvPr>
            <p:ph idx="1"/>
          </p:nvPr>
        </p:nvSpPr>
        <p:spPr>
          <a:xfrm>
            <a:off x="838200" y="1349406"/>
            <a:ext cx="10515600" cy="4827557"/>
          </a:xfrm>
        </p:spPr>
        <p:txBody>
          <a:bodyPr>
            <a:normAutofit/>
          </a:bodyPr>
          <a:lstStyle/>
          <a:p>
            <a:r>
              <a:rPr lang="en-US" sz="2200" dirty="0"/>
              <a:t>Advancements in computer vision and multimedia related techniques led to automatic or semi-automatic ﬁtness training systems to help people involved in a rapidly moving lifestyle.</a:t>
            </a:r>
          </a:p>
          <a:p>
            <a:r>
              <a:rPr lang="en-US" sz="2200" dirty="0"/>
              <a:t>Yoga is a form of practice that boosts physical health and help to cleanse the body, mind, and soul.</a:t>
            </a:r>
          </a:p>
          <a:p>
            <a:r>
              <a:rPr lang="en-US" sz="2200" dirty="0"/>
              <a:t>Self-training systems for practicing yoga can spread its beneﬁts and gain popularity while ensuring that it is practiced correctly. </a:t>
            </a:r>
          </a:p>
          <a:p>
            <a:r>
              <a:rPr lang="en-US" sz="2200" dirty="0"/>
              <a:t>The proposed system is a start to developing a complete self training system that can be used as an application or tool by beginners to practice yoga at the comfort of their homes.</a:t>
            </a:r>
          </a:p>
          <a:p>
            <a:endParaRPr lang="en-IE" sz="2200" dirty="0"/>
          </a:p>
        </p:txBody>
      </p:sp>
      <p:sp>
        <p:nvSpPr>
          <p:cNvPr id="2" name="Slide Number Placeholder 1">
            <a:extLst>
              <a:ext uri="{FF2B5EF4-FFF2-40B4-BE49-F238E27FC236}">
                <a16:creationId xmlns:a16="http://schemas.microsoft.com/office/drawing/2014/main" id="{BED1C92D-E96C-4514-ADD3-986B7DA77FA8}"/>
              </a:ext>
            </a:extLst>
          </p:cNvPr>
          <p:cNvSpPr>
            <a:spLocks noGrp="1"/>
          </p:cNvSpPr>
          <p:nvPr>
            <p:ph type="sldNum" sz="quarter" idx="12"/>
          </p:nvPr>
        </p:nvSpPr>
        <p:spPr/>
        <p:txBody>
          <a:bodyPr>
            <a:normAutofit lnSpcReduction="10000"/>
          </a:bodyPr>
          <a:lstStyle/>
          <a:p>
            <a:fld id="{781269AE-79A1-4593-A75A-8F2A49D7409A}" type="slidenum">
              <a:rPr lang="en-IE" smtClean="0"/>
              <a:t>6</a:t>
            </a:fld>
            <a:endParaRPr lang="en-IE"/>
          </a:p>
        </p:txBody>
      </p:sp>
      <p:sp>
        <p:nvSpPr>
          <p:cNvPr id="6" name="TextBox 5">
            <a:extLst>
              <a:ext uri="{FF2B5EF4-FFF2-40B4-BE49-F238E27FC236}">
                <a16:creationId xmlns:a16="http://schemas.microsoft.com/office/drawing/2014/main" id="{6CB815B1-7BF7-4D72-B92A-E12A7D6A525B}"/>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309002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A8E31ED-2950-4437-8A72-71DA18A7C76A}"/>
              </a:ext>
            </a:extLst>
          </p:cNvPr>
          <p:cNvSpPr>
            <a:spLocks noGrp="1"/>
          </p:cNvSpPr>
          <p:nvPr>
            <p:ph type="title"/>
          </p:nvPr>
        </p:nvSpPr>
        <p:spPr>
          <a:xfrm>
            <a:off x="838200" y="363984"/>
            <a:ext cx="9692640" cy="852256"/>
          </a:xfrm>
        </p:spPr>
        <p:txBody>
          <a:bodyPr/>
          <a:lstStyle/>
          <a:p>
            <a:pPr algn="ctr"/>
            <a:r>
              <a:rPr lang="en-US" dirty="0"/>
              <a:t>Background and Related Work</a:t>
            </a:r>
            <a:endParaRPr lang="en-IE" dirty="0"/>
          </a:p>
        </p:txBody>
      </p:sp>
      <p:sp>
        <p:nvSpPr>
          <p:cNvPr id="3" name="Content Placeholder 2">
            <a:extLst>
              <a:ext uri="{FF2B5EF4-FFF2-40B4-BE49-F238E27FC236}">
                <a16:creationId xmlns:a16="http://schemas.microsoft.com/office/drawing/2014/main" id="{04F25AA7-8D6A-46EE-A051-A8B9A036901C}"/>
              </a:ext>
            </a:extLst>
          </p:cNvPr>
          <p:cNvSpPr>
            <a:spLocks noGrp="1"/>
          </p:cNvSpPr>
          <p:nvPr>
            <p:ph idx="1"/>
          </p:nvPr>
        </p:nvSpPr>
        <p:spPr>
          <a:xfrm>
            <a:off x="838200" y="1325177"/>
            <a:ext cx="10515600" cy="4756535"/>
          </a:xfrm>
        </p:spPr>
        <p:txBody>
          <a:bodyPr>
            <a:normAutofit/>
          </a:bodyPr>
          <a:lstStyle/>
          <a:p>
            <a:pPr marL="0" indent="0">
              <a:buNone/>
            </a:pPr>
            <a:r>
              <a:rPr lang="en-US" sz="2200" b="1" dirty="0"/>
              <a:t>Convolutional Neural Networks (CNN)</a:t>
            </a:r>
            <a:endParaRPr lang="en-IE" sz="2200" b="1" dirty="0"/>
          </a:p>
          <a:p>
            <a:r>
              <a:rPr lang="en-US" sz="2200" dirty="0"/>
              <a:t>A variant of Deep learning networks built using kernels, filters and neurons.</a:t>
            </a:r>
          </a:p>
          <a:p>
            <a:r>
              <a:rPr lang="en-US" sz="2200" dirty="0"/>
              <a:t>Processed based on learnable parameters such as weights and biases.</a:t>
            </a:r>
          </a:p>
          <a:p>
            <a:r>
              <a:rPr lang="en-US" sz="2200" dirty="0"/>
              <a:t>Contains Convolutional, pooling and fully connected layers.</a:t>
            </a:r>
          </a:p>
        </p:txBody>
      </p:sp>
      <p:sp>
        <p:nvSpPr>
          <p:cNvPr id="2" name="Slide Number Placeholder 1">
            <a:extLst>
              <a:ext uri="{FF2B5EF4-FFF2-40B4-BE49-F238E27FC236}">
                <a16:creationId xmlns:a16="http://schemas.microsoft.com/office/drawing/2014/main" id="{ADD8BD2B-249F-4596-A9F0-4DFC6F5C8864}"/>
              </a:ext>
            </a:extLst>
          </p:cNvPr>
          <p:cNvSpPr>
            <a:spLocks noGrp="1"/>
          </p:cNvSpPr>
          <p:nvPr>
            <p:ph type="sldNum" sz="quarter" idx="12"/>
          </p:nvPr>
        </p:nvSpPr>
        <p:spPr/>
        <p:txBody>
          <a:bodyPr>
            <a:normAutofit lnSpcReduction="10000"/>
          </a:bodyPr>
          <a:lstStyle/>
          <a:p>
            <a:fld id="{781269AE-79A1-4593-A75A-8F2A49D7409A}" type="slidenum">
              <a:rPr lang="en-IE" smtClean="0"/>
              <a:t>7</a:t>
            </a:fld>
            <a:endParaRPr lang="en-IE"/>
          </a:p>
        </p:txBody>
      </p:sp>
      <p:pic>
        <p:nvPicPr>
          <p:cNvPr id="5" name="Picture 4">
            <a:extLst>
              <a:ext uri="{FF2B5EF4-FFF2-40B4-BE49-F238E27FC236}">
                <a16:creationId xmlns:a16="http://schemas.microsoft.com/office/drawing/2014/main" id="{28EAFE6B-9855-4280-A876-33AD1241B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616" y="3561115"/>
            <a:ext cx="8452768" cy="2873546"/>
          </a:xfrm>
          <a:prstGeom prst="rect">
            <a:avLst/>
          </a:prstGeom>
        </p:spPr>
      </p:pic>
      <p:sp>
        <p:nvSpPr>
          <p:cNvPr id="7" name="TextBox 6">
            <a:extLst>
              <a:ext uri="{FF2B5EF4-FFF2-40B4-BE49-F238E27FC236}">
                <a16:creationId xmlns:a16="http://schemas.microsoft.com/office/drawing/2014/main" id="{EA1F27DD-5F21-4C3D-8E14-9FE3CB81CFA4}"/>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187304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C809DD-0A99-446C-AD48-C58E37DDCD4E}"/>
              </a:ext>
            </a:extLst>
          </p:cNvPr>
          <p:cNvSpPr>
            <a:spLocks noGrp="1"/>
          </p:cNvSpPr>
          <p:nvPr>
            <p:ph type="title"/>
          </p:nvPr>
        </p:nvSpPr>
        <p:spPr>
          <a:xfrm>
            <a:off x="838200" y="363984"/>
            <a:ext cx="9692640" cy="852256"/>
          </a:xfrm>
        </p:spPr>
        <p:txBody>
          <a:bodyPr/>
          <a:lstStyle/>
          <a:p>
            <a:pPr algn="ctr"/>
            <a:r>
              <a:rPr lang="en-US" dirty="0"/>
              <a:t>Background and Related Work</a:t>
            </a:r>
            <a:endParaRPr lang="en-IE" dirty="0"/>
          </a:p>
        </p:txBody>
      </p:sp>
      <p:sp>
        <p:nvSpPr>
          <p:cNvPr id="3" name="Content Placeholder 2">
            <a:extLst>
              <a:ext uri="{FF2B5EF4-FFF2-40B4-BE49-F238E27FC236}">
                <a16:creationId xmlns:a16="http://schemas.microsoft.com/office/drawing/2014/main" id="{ED904A71-141A-4CA8-809C-47B99BA759D3}"/>
              </a:ext>
            </a:extLst>
          </p:cNvPr>
          <p:cNvSpPr>
            <a:spLocks noGrp="1"/>
          </p:cNvSpPr>
          <p:nvPr>
            <p:ph idx="1"/>
          </p:nvPr>
        </p:nvSpPr>
        <p:spPr>
          <a:xfrm>
            <a:off x="838200" y="1294489"/>
            <a:ext cx="10515600" cy="5437574"/>
          </a:xfrm>
        </p:spPr>
        <p:txBody>
          <a:bodyPr numCol="2"/>
          <a:lstStyle/>
          <a:p>
            <a:pPr marL="0" indent="0">
              <a:buNone/>
            </a:pPr>
            <a:r>
              <a:rPr lang="en-US" sz="2200" b="1" dirty="0"/>
              <a:t>Transfer Learning</a:t>
            </a:r>
          </a:p>
          <a:p>
            <a:r>
              <a:rPr lang="en-US" sz="2200" dirty="0"/>
              <a:t>Applying previously learnt knowledge to assist in learning new knowledge through similarity and connection.  </a:t>
            </a:r>
          </a:p>
          <a:p>
            <a:r>
              <a:rPr lang="en-US" sz="2200" dirty="0"/>
              <a:t>A CNN model that was trained on  one problem is used in some way or another related problem.</a:t>
            </a:r>
          </a:p>
          <a:p>
            <a:r>
              <a:rPr lang="en-US" sz="2200" dirty="0"/>
              <a:t>Best suited approach for small data</a:t>
            </a:r>
          </a:p>
          <a:p>
            <a:r>
              <a:rPr lang="en-US" sz="2200" dirty="0"/>
              <a:t>Models-VGG16, </a:t>
            </a:r>
            <a:r>
              <a:rPr lang="en-US" sz="2200" dirty="0" err="1"/>
              <a:t>ResNet</a:t>
            </a:r>
            <a:r>
              <a:rPr lang="en-US" sz="2200" dirty="0"/>
              <a:t>, </a:t>
            </a:r>
            <a:r>
              <a:rPr lang="en-US" sz="2200" dirty="0" err="1"/>
              <a:t>MobileNet</a:t>
            </a:r>
            <a:r>
              <a:rPr lang="en-US" sz="2200" dirty="0"/>
              <a:t> etc. </a:t>
            </a:r>
          </a:p>
          <a:p>
            <a:r>
              <a:rPr lang="en-US" sz="2200" dirty="0"/>
              <a:t>Two Approaches:</a:t>
            </a:r>
          </a:p>
          <a:p>
            <a:pPr lvl="1" indent="0">
              <a:buNone/>
            </a:pPr>
            <a:r>
              <a:rPr lang="en-US" sz="2200" dirty="0"/>
              <a:t>-Feature Extraction</a:t>
            </a:r>
          </a:p>
          <a:p>
            <a:pPr lvl="1" indent="0">
              <a:buNone/>
            </a:pPr>
            <a:r>
              <a:rPr lang="en-US" sz="2200" dirty="0"/>
              <a:t>-Fine Tuning</a:t>
            </a:r>
          </a:p>
          <a:p>
            <a:endParaRPr lang="en-US" sz="2200" dirty="0"/>
          </a:p>
          <a:p>
            <a:pPr marL="0" indent="0">
              <a:buNone/>
            </a:pPr>
            <a:endParaRPr lang="en-US" sz="2400" dirty="0"/>
          </a:p>
          <a:p>
            <a:pPr marL="0" indent="0">
              <a:buNone/>
            </a:pPr>
            <a:endParaRPr lang="en-US" dirty="0"/>
          </a:p>
        </p:txBody>
      </p:sp>
      <p:sp>
        <p:nvSpPr>
          <p:cNvPr id="2" name="Slide Number Placeholder 1">
            <a:extLst>
              <a:ext uri="{FF2B5EF4-FFF2-40B4-BE49-F238E27FC236}">
                <a16:creationId xmlns:a16="http://schemas.microsoft.com/office/drawing/2014/main" id="{7CB76F41-6F66-4A74-8890-9E9E07A71976}"/>
              </a:ext>
            </a:extLst>
          </p:cNvPr>
          <p:cNvSpPr>
            <a:spLocks noGrp="1"/>
          </p:cNvSpPr>
          <p:nvPr>
            <p:ph type="sldNum" sz="quarter" idx="12"/>
          </p:nvPr>
        </p:nvSpPr>
        <p:spPr/>
        <p:txBody>
          <a:bodyPr>
            <a:normAutofit lnSpcReduction="10000"/>
          </a:bodyPr>
          <a:lstStyle/>
          <a:p>
            <a:fld id="{781269AE-79A1-4593-A75A-8F2A49D7409A}" type="slidenum">
              <a:rPr lang="en-IE" smtClean="0"/>
              <a:t>8</a:t>
            </a:fld>
            <a:endParaRPr lang="en-IE"/>
          </a:p>
        </p:txBody>
      </p:sp>
      <p:pic>
        <p:nvPicPr>
          <p:cNvPr id="5" name="Picture 4" descr="A screenshot of a video game&#10;&#10;Description automatically generated">
            <a:extLst>
              <a:ext uri="{FF2B5EF4-FFF2-40B4-BE49-F238E27FC236}">
                <a16:creationId xmlns:a16="http://schemas.microsoft.com/office/drawing/2014/main" id="{84C2BE46-0F55-448F-A5AC-887C09D17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3418"/>
            <a:ext cx="5113773" cy="5499717"/>
          </a:xfrm>
          <a:prstGeom prst="rect">
            <a:avLst/>
          </a:prstGeom>
        </p:spPr>
      </p:pic>
      <p:sp>
        <p:nvSpPr>
          <p:cNvPr id="7" name="TextBox 6">
            <a:extLst>
              <a:ext uri="{FF2B5EF4-FFF2-40B4-BE49-F238E27FC236}">
                <a16:creationId xmlns:a16="http://schemas.microsoft.com/office/drawing/2014/main" id="{BCA8F8A3-F2D4-4C71-B249-1918F51182F5}"/>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453568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514E912-165E-4116-B0DE-B5D1D4B197E8}"/>
              </a:ext>
            </a:extLst>
          </p:cNvPr>
          <p:cNvSpPr>
            <a:spLocks noGrp="1"/>
          </p:cNvSpPr>
          <p:nvPr>
            <p:ph type="title"/>
          </p:nvPr>
        </p:nvSpPr>
        <p:spPr>
          <a:xfrm>
            <a:off x="838200" y="363984"/>
            <a:ext cx="9692640" cy="852256"/>
          </a:xfrm>
        </p:spPr>
        <p:txBody>
          <a:bodyPr/>
          <a:lstStyle/>
          <a:p>
            <a:pPr algn="ctr"/>
            <a:r>
              <a:rPr lang="en-US" dirty="0"/>
              <a:t>Background and Related Work</a:t>
            </a:r>
            <a:endParaRPr lang="en-IE" dirty="0"/>
          </a:p>
        </p:txBody>
      </p:sp>
      <p:graphicFrame>
        <p:nvGraphicFramePr>
          <p:cNvPr id="4" name="Table 4">
            <a:extLst>
              <a:ext uri="{FF2B5EF4-FFF2-40B4-BE49-F238E27FC236}">
                <a16:creationId xmlns:a16="http://schemas.microsoft.com/office/drawing/2014/main" id="{172CCB57-90AF-42CA-A99F-08B7D5E9F1D0}"/>
              </a:ext>
            </a:extLst>
          </p:cNvPr>
          <p:cNvGraphicFramePr>
            <a:graphicFrameLocks noGrp="1"/>
          </p:cNvGraphicFramePr>
          <p:nvPr>
            <p:ph idx="1"/>
            <p:extLst>
              <p:ext uri="{D42A27DB-BD31-4B8C-83A1-F6EECF244321}">
                <p14:modId xmlns:p14="http://schemas.microsoft.com/office/powerpoint/2010/main" val="3637269722"/>
              </p:ext>
            </p:extLst>
          </p:nvPr>
        </p:nvGraphicFramePr>
        <p:xfrm>
          <a:off x="958790" y="1447061"/>
          <a:ext cx="10274422" cy="5227514"/>
        </p:xfrm>
        <a:graphic>
          <a:graphicData uri="http://schemas.openxmlformats.org/drawingml/2006/table">
            <a:tbl>
              <a:tblPr firstRow="1" bandRow="1">
                <a:tableStyleId>{5C22544A-7EE6-4342-B048-85BDC9FD1C3A}</a:tableStyleId>
              </a:tblPr>
              <a:tblGrid>
                <a:gridCol w="1422546">
                  <a:extLst>
                    <a:ext uri="{9D8B030D-6E8A-4147-A177-3AD203B41FA5}">
                      <a16:colId xmlns:a16="http://schemas.microsoft.com/office/drawing/2014/main" val="388129234"/>
                    </a:ext>
                  </a:extLst>
                </a:gridCol>
                <a:gridCol w="4952985">
                  <a:extLst>
                    <a:ext uri="{9D8B030D-6E8A-4147-A177-3AD203B41FA5}">
                      <a16:colId xmlns:a16="http://schemas.microsoft.com/office/drawing/2014/main" val="3580356189"/>
                    </a:ext>
                  </a:extLst>
                </a:gridCol>
                <a:gridCol w="3898891">
                  <a:extLst>
                    <a:ext uri="{9D8B030D-6E8A-4147-A177-3AD203B41FA5}">
                      <a16:colId xmlns:a16="http://schemas.microsoft.com/office/drawing/2014/main" val="3769295178"/>
                    </a:ext>
                  </a:extLst>
                </a:gridCol>
              </a:tblGrid>
              <a:tr h="512791">
                <a:tc>
                  <a:txBody>
                    <a:bodyPr/>
                    <a:lstStyle/>
                    <a:p>
                      <a:pPr algn="ctr"/>
                      <a:r>
                        <a:rPr lang="en-US" dirty="0"/>
                        <a:t>Reference</a:t>
                      </a:r>
                      <a:endParaRPr lang="en-IE" dirty="0"/>
                    </a:p>
                  </a:txBody>
                  <a:tcPr/>
                </a:tc>
                <a:tc>
                  <a:txBody>
                    <a:bodyPr/>
                    <a:lstStyle/>
                    <a:p>
                      <a:pPr algn="ctr"/>
                      <a:r>
                        <a:rPr lang="en-US" dirty="0"/>
                        <a:t>Proposed</a:t>
                      </a:r>
                      <a:endParaRPr lang="en-IE" dirty="0"/>
                    </a:p>
                  </a:txBody>
                  <a:tcPr/>
                </a:tc>
                <a:tc>
                  <a:txBody>
                    <a:bodyPr/>
                    <a:lstStyle/>
                    <a:p>
                      <a:pPr algn="ctr"/>
                      <a:r>
                        <a:rPr lang="en-US" dirty="0"/>
                        <a:t>Findings</a:t>
                      </a:r>
                      <a:endParaRPr lang="en-IE" dirty="0"/>
                    </a:p>
                  </a:txBody>
                  <a:tcPr/>
                </a:tc>
                <a:extLst>
                  <a:ext uri="{0D108BD9-81ED-4DB2-BD59-A6C34878D82A}">
                    <a16:rowId xmlns:a16="http://schemas.microsoft.com/office/drawing/2014/main" val="3971300833"/>
                  </a:ext>
                </a:extLst>
              </a:tr>
              <a:tr h="381769">
                <a:tc gridSpan="3">
                  <a:txBody>
                    <a:bodyPr/>
                    <a:lstStyle/>
                    <a:p>
                      <a:pPr algn="ctr"/>
                      <a:r>
                        <a:rPr lang="en-US" b="1" dirty="0"/>
                        <a:t>Yoga Recognition</a:t>
                      </a:r>
                      <a:endParaRPr lang="en-IE" b="1" dirty="0"/>
                    </a:p>
                  </a:txBody>
                  <a:tcPr/>
                </a:tc>
                <a:tc hMerge="1">
                  <a:txBody>
                    <a:bodyPr/>
                    <a:lstStyle/>
                    <a:p>
                      <a:pPr algn="ctr"/>
                      <a:endParaRPr lang="en-IE" dirty="0"/>
                    </a:p>
                  </a:txBody>
                  <a:tcPr/>
                </a:tc>
                <a:tc hMerge="1">
                  <a:txBody>
                    <a:bodyPr/>
                    <a:lstStyle/>
                    <a:p>
                      <a:pPr algn="ctr"/>
                      <a:endParaRPr lang="en-IE" dirty="0"/>
                    </a:p>
                  </a:txBody>
                  <a:tcPr/>
                </a:tc>
                <a:extLst>
                  <a:ext uri="{0D108BD9-81ED-4DB2-BD59-A6C34878D82A}">
                    <a16:rowId xmlns:a16="http://schemas.microsoft.com/office/drawing/2014/main" val="3147904723"/>
                  </a:ext>
                </a:extLst>
              </a:tr>
              <a:tr h="811964">
                <a:tc>
                  <a:txBody>
                    <a:bodyPr/>
                    <a:lstStyle/>
                    <a:p>
                      <a:r>
                        <a:rPr lang="en-IE" sz="1500" dirty="0"/>
                        <a:t>Trejo et al.</a:t>
                      </a:r>
                    </a:p>
                    <a:p>
                      <a:r>
                        <a:rPr lang="en-IE" sz="1500" dirty="0"/>
                        <a:t>IEEE, 2018</a:t>
                      </a:r>
                    </a:p>
                  </a:txBody>
                  <a:tcPr/>
                </a:tc>
                <a:tc>
                  <a:txBody>
                    <a:bodyPr/>
                    <a:lstStyle/>
                    <a:p>
                      <a:r>
                        <a:rPr lang="en-US" sz="1500" dirty="0"/>
                        <a:t>A yoga self training system using </a:t>
                      </a:r>
                      <a:r>
                        <a:rPr lang="en-US" sz="1500" dirty="0" err="1"/>
                        <a:t>Adaboost</a:t>
                      </a:r>
                      <a:r>
                        <a:rPr lang="en-US" sz="1500" dirty="0"/>
                        <a:t> algorithm . Trained by an expert yoga trainer resulting in an accuracy of 94.78%</a:t>
                      </a:r>
                      <a:endParaRPr lang="en-IE" sz="1500" dirty="0"/>
                    </a:p>
                  </a:txBody>
                  <a:tcPr/>
                </a:tc>
                <a:tc>
                  <a:txBody>
                    <a:bodyPr/>
                    <a:lstStyle/>
                    <a:p>
                      <a:r>
                        <a:rPr lang="en-US" sz="1500" dirty="0"/>
                        <a:t>Drawback - Images for training the model captured using depth sensor-based camera</a:t>
                      </a:r>
                      <a:endParaRPr lang="en-IE" sz="1500" dirty="0"/>
                    </a:p>
                  </a:txBody>
                  <a:tcPr/>
                </a:tc>
                <a:extLst>
                  <a:ext uri="{0D108BD9-81ED-4DB2-BD59-A6C34878D82A}">
                    <a16:rowId xmlns:a16="http://schemas.microsoft.com/office/drawing/2014/main" val="1532675319"/>
                  </a:ext>
                </a:extLst>
              </a:tr>
              <a:tr h="811964">
                <a:tc>
                  <a:txBody>
                    <a:bodyPr/>
                    <a:lstStyle/>
                    <a:p>
                      <a:r>
                        <a:rPr lang="en-US" sz="1500" dirty="0"/>
                        <a:t>Chen et al.</a:t>
                      </a:r>
                    </a:p>
                    <a:p>
                      <a:r>
                        <a:rPr lang="en-US" sz="1500" dirty="0"/>
                        <a:t>Springer, 2018</a:t>
                      </a:r>
                      <a:endParaRPr lang="en-IE" sz="1500" dirty="0"/>
                    </a:p>
                  </a:txBody>
                  <a:tcPr/>
                </a:tc>
                <a:tc>
                  <a:txBody>
                    <a:bodyPr/>
                    <a:lstStyle/>
                    <a:p>
                      <a:r>
                        <a:rPr lang="en-US" sz="1500" dirty="0"/>
                        <a:t>A yoga self training system that assists in rectifying yoga postures when practiced using a Kinect depth camera</a:t>
                      </a:r>
                      <a:endParaRPr lang="en-IE" sz="1500" dirty="0"/>
                    </a:p>
                  </a:txBody>
                  <a:tcPr/>
                </a:tc>
                <a:tc>
                  <a:txBody>
                    <a:bodyPr/>
                    <a:lstStyle/>
                    <a:p>
                      <a:r>
                        <a:rPr lang="en-US" sz="1500" dirty="0"/>
                        <a:t>Drawback – High computational costs. Involves manual feature extraction and building an individual model for each asana</a:t>
                      </a:r>
                      <a:endParaRPr lang="en-IE" sz="1500" dirty="0"/>
                    </a:p>
                  </a:txBody>
                  <a:tcPr/>
                </a:tc>
                <a:extLst>
                  <a:ext uri="{0D108BD9-81ED-4DB2-BD59-A6C34878D82A}">
                    <a16:rowId xmlns:a16="http://schemas.microsoft.com/office/drawing/2014/main" val="1672437882"/>
                  </a:ext>
                </a:extLst>
              </a:tr>
              <a:tr h="811964">
                <a:tc>
                  <a:txBody>
                    <a:bodyPr/>
                    <a:lstStyle/>
                    <a:p>
                      <a:r>
                        <a:rPr lang="en-US" sz="1500" dirty="0"/>
                        <a:t>Yadav et al.</a:t>
                      </a:r>
                    </a:p>
                    <a:p>
                      <a:r>
                        <a:rPr lang="en-US" sz="1500" dirty="0"/>
                        <a:t>Springer, 2019</a:t>
                      </a:r>
                      <a:endParaRPr lang="en-IE" sz="1500" dirty="0"/>
                    </a:p>
                  </a:txBody>
                  <a:tcPr/>
                </a:tc>
                <a:tc>
                  <a:txBody>
                    <a:bodyPr/>
                    <a:lstStyle/>
                    <a:p>
                      <a:r>
                        <a:rPr lang="en-US" sz="1500" dirty="0"/>
                        <a:t>Yoga posture recognition from Realtime videos using </a:t>
                      </a:r>
                      <a:r>
                        <a:rPr lang="en-US" sz="1500" dirty="0" err="1"/>
                        <a:t>OpenPose</a:t>
                      </a:r>
                      <a:r>
                        <a:rPr lang="en-US" sz="1500" dirty="0"/>
                        <a:t> and hybrid deep learning model of CNN and long short-term memory(LSTM) </a:t>
                      </a:r>
                      <a:endParaRPr lang="en-IE" sz="1500" dirty="0"/>
                    </a:p>
                  </a:txBody>
                  <a:tcPr/>
                </a:tc>
                <a:tc>
                  <a:txBody>
                    <a:bodyPr/>
                    <a:lstStyle/>
                    <a:p>
                      <a:r>
                        <a:rPr lang="en-US" sz="1500" dirty="0"/>
                        <a:t>Reported excellent accuracy (98%) , by using </a:t>
                      </a:r>
                      <a:r>
                        <a:rPr lang="en-US" sz="1500" dirty="0" err="1"/>
                        <a:t>OpenPose</a:t>
                      </a:r>
                      <a:r>
                        <a:rPr lang="en-US" sz="1500" dirty="0"/>
                        <a:t> to extract the pose information from the data</a:t>
                      </a:r>
                      <a:endParaRPr lang="en-IE" sz="1500" dirty="0"/>
                    </a:p>
                  </a:txBody>
                  <a:tcPr/>
                </a:tc>
                <a:extLst>
                  <a:ext uri="{0D108BD9-81ED-4DB2-BD59-A6C34878D82A}">
                    <a16:rowId xmlns:a16="http://schemas.microsoft.com/office/drawing/2014/main" val="2587491448"/>
                  </a:ext>
                </a:extLst>
              </a:tr>
              <a:tr h="386110">
                <a:tc gridSpan="3">
                  <a:txBody>
                    <a:bodyPr/>
                    <a:lstStyle/>
                    <a:p>
                      <a:pPr algn="ctr"/>
                      <a:r>
                        <a:rPr lang="en-US" sz="1800" b="1" kern="1200" dirty="0">
                          <a:solidFill>
                            <a:schemeClr val="dk1"/>
                          </a:solidFill>
                          <a:latin typeface="+mn-lt"/>
                          <a:ea typeface="+mn-ea"/>
                          <a:cs typeface="+mn-cs"/>
                        </a:rPr>
                        <a:t>Classification method</a:t>
                      </a:r>
                      <a:endParaRPr lang="en-IE" sz="1800" b="1" kern="1200" dirty="0">
                        <a:solidFill>
                          <a:schemeClr val="dk1"/>
                        </a:solidFill>
                        <a:latin typeface="+mn-lt"/>
                        <a:ea typeface="+mn-ea"/>
                        <a:cs typeface="+mn-cs"/>
                      </a:endParaRPr>
                    </a:p>
                  </a:txBody>
                  <a:tcPr/>
                </a:tc>
                <a:tc hMerge="1">
                  <a:txBody>
                    <a:bodyPr/>
                    <a:lstStyle/>
                    <a:p>
                      <a:endParaRPr lang="en-IE" sz="1600" dirty="0"/>
                    </a:p>
                  </a:txBody>
                  <a:tcPr/>
                </a:tc>
                <a:tc hMerge="1">
                  <a:txBody>
                    <a:bodyPr/>
                    <a:lstStyle/>
                    <a:p>
                      <a:endParaRPr lang="en-IE" sz="1600" dirty="0"/>
                    </a:p>
                  </a:txBody>
                  <a:tcPr/>
                </a:tc>
                <a:extLst>
                  <a:ext uri="{0D108BD9-81ED-4DB2-BD59-A6C34878D82A}">
                    <a16:rowId xmlns:a16="http://schemas.microsoft.com/office/drawing/2014/main" val="404024796"/>
                  </a:ext>
                </a:extLst>
              </a:tr>
              <a:tr h="572654">
                <a:tc>
                  <a:txBody>
                    <a:bodyPr/>
                    <a:lstStyle/>
                    <a:p>
                      <a:r>
                        <a:rPr lang="en-US" sz="1500" kern="1200" dirty="0">
                          <a:solidFill>
                            <a:schemeClr val="dk1"/>
                          </a:solidFill>
                          <a:latin typeface="+mn-lt"/>
                          <a:ea typeface="+mn-ea"/>
                          <a:cs typeface="+mn-cs"/>
                        </a:rPr>
                        <a:t>Kieffer et al.</a:t>
                      </a:r>
                    </a:p>
                    <a:p>
                      <a:r>
                        <a:rPr lang="en-US" sz="1500" kern="1200" dirty="0">
                          <a:solidFill>
                            <a:schemeClr val="dk1"/>
                          </a:solidFill>
                          <a:latin typeface="+mn-lt"/>
                          <a:ea typeface="+mn-ea"/>
                          <a:cs typeface="+mn-cs"/>
                        </a:rPr>
                        <a:t>IEEE, 2017</a:t>
                      </a:r>
                      <a:endParaRPr lang="en-IE" sz="1500" kern="1200" dirty="0">
                        <a:solidFill>
                          <a:schemeClr val="dk1"/>
                        </a:solidFill>
                        <a:latin typeface="+mn-lt"/>
                        <a:ea typeface="+mn-ea"/>
                        <a:cs typeface="+mn-cs"/>
                      </a:endParaRPr>
                    </a:p>
                  </a:txBody>
                  <a:tcPr/>
                </a:tc>
                <a:tc>
                  <a:txBody>
                    <a:bodyPr/>
                    <a:lstStyle/>
                    <a:p>
                      <a:r>
                        <a:rPr lang="en-IE" sz="1500" kern="1200" dirty="0">
                          <a:solidFill>
                            <a:schemeClr val="dk1"/>
                          </a:solidFill>
                          <a:latin typeface="+mn-lt"/>
                          <a:ea typeface="+mn-ea"/>
                          <a:cs typeface="+mn-cs"/>
                        </a:rPr>
                        <a:t>Histopathology Image Classification using training from scratch vs. pre-trained networks</a:t>
                      </a:r>
                    </a:p>
                  </a:txBody>
                  <a:tcPr/>
                </a:tc>
                <a:tc>
                  <a:txBody>
                    <a:bodyPr/>
                    <a:lstStyle/>
                    <a:p>
                      <a:r>
                        <a:rPr lang="en-US" sz="1500" kern="1200" dirty="0">
                          <a:solidFill>
                            <a:schemeClr val="dk1"/>
                          </a:solidFill>
                          <a:latin typeface="+mn-lt"/>
                          <a:ea typeface="+mn-ea"/>
                          <a:cs typeface="+mn-cs"/>
                        </a:rPr>
                        <a:t>Proves the efficiency of Transfer Learning using a very small dataset</a:t>
                      </a:r>
                      <a:endParaRPr lang="en-IE" sz="1500" kern="1200" dirty="0">
                        <a:solidFill>
                          <a:schemeClr val="dk1"/>
                        </a:solidFill>
                        <a:latin typeface="+mn-lt"/>
                        <a:ea typeface="+mn-ea"/>
                        <a:cs typeface="+mn-cs"/>
                      </a:endParaRPr>
                    </a:p>
                  </a:txBody>
                  <a:tcPr/>
                </a:tc>
                <a:extLst>
                  <a:ext uri="{0D108BD9-81ED-4DB2-BD59-A6C34878D82A}">
                    <a16:rowId xmlns:a16="http://schemas.microsoft.com/office/drawing/2014/main" val="2808925596"/>
                  </a:ext>
                </a:extLst>
              </a:tr>
              <a:tr h="744422">
                <a:tc>
                  <a:txBody>
                    <a:bodyPr/>
                    <a:lstStyle/>
                    <a:p>
                      <a:r>
                        <a:rPr lang="en-US" sz="1500" kern="1200" dirty="0">
                          <a:solidFill>
                            <a:schemeClr val="dk1"/>
                          </a:solidFill>
                          <a:latin typeface="+mn-lt"/>
                          <a:ea typeface="+mn-ea"/>
                          <a:cs typeface="+mn-cs"/>
                        </a:rPr>
                        <a:t>Reddy et al.</a:t>
                      </a:r>
                    </a:p>
                    <a:p>
                      <a:r>
                        <a:rPr lang="en-US" sz="1500" kern="1200" dirty="0">
                          <a:solidFill>
                            <a:schemeClr val="dk1"/>
                          </a:solidFill>
                          <a:latin typeface="+mn-lt"/>
                          <a:ea typeface="+mn-ea"/>
                          <a:cs typeface="+mn-cs"/>
                        </a:rPr>
                        <a:t>IEEE, 2019</a:t>
                      </a:r>
                      <a:endParaRPr lang="en-IE" sz="1500" kern="1200" dirty="0">
                        <a:solidFill>
                          <a:schemeClr val="dk1"/>
                        </a:solidFill>
                        <a:latin typeface="+mn-lt"/>
                        <a:ea typeface="+mn-ea"/>
                        <a:cs typeface="+mn-cs"/>
                      </a:endParaRPr>
                    </a:p>
                  </a:txBody>
                  <a:tcPr/>
                </a:tc>
                <a:tc>
                  <a:txBody>
                    <a:bodyPr/>
                    <a:lstStyle/>
                    <a:p>
                      <a:r>
                        <a:rPr lang="en-US" sz="1500" kern="1200" dirty="0">
                          <a:solidFill>
                            <a:schemeClr val="dk1"/>
                          </a:solidFill>
                          <a:latin typeface="+mn-lt"/>
                          <a:ea typeface="+mn-ea"/>
                          <a:cs typeface="+mn-cs"/>
                        </a:rPr>
                        <a:t>Malaria cell-image classiﬁcation with pretrained model ResNet-50</a:t>
                      </a:r>
                      <a:endParaRPr lang="en-IE" sz="1500" kern="1200" dirty="0">
                        <a:solidFill>
                          <a:schemeClr val="dk1"/>
                        </a:solidFill>
                        <a:latin typeface="+mn-lt"/>
                        <a:ea typeface="+mn-ea"/>
                        <a:cs typeface="+mn-cs"/>
                      </a:endParaRPr>
                    </a:p>
                  </a:txBody>
                  <a:tcPr/>
                </a:tc>
                <a:tc>
                  <a:txBody>
                    <a:bodyPr/>
                    <a:lstStyle/>
                    <a:p>
                      <a:r>
                        <a:rPr lang="en-US" sz="1500" kern="1200" dirty="0">
                          <a:solidFill>
                            <a:schemeClr val="dk1"/>
                          </a:solidFill>
                          <a:latin typeface="+mn-lt"/>
                          <a:ea typeface="+mn-ea"/>
                          <a:cs typeface="+mn-cs"/>
                        </a:rPr>
                        <a:t>Reported 95% accuracy and brings down model building and computational time</a:t>
                      </a:r>
                      <a:endParaRPr lang="en-IE" sz="1500" kern="1200" dirty="0">
                        <a:solidFill>
                          <a:schemeClr val="dk1"/>
                        </a:solidFill>
                        <a:latin typeface="+mn-lt"/>
                        <a:ea typeface="+mn-ea"/>
                        <a:cs typeface="+mn-cs"/>
                      </a:endParaRPr>
                    </a:p>
                  </a:txBody>
                  <a:tcPr/>
                </a:tc>
                <a:extLst>
                  <a:ext uri="{0D108BD9-81ED-4DB2-BD59-A6C34878D82A}">
                    <a16:rowId xmlns:a16="http://schemas.microsoft.com/office/drawing/2014/main" val="3285494363"/>
                  </a:ext>
                </a:extLst>
              </a:tr>
            </a:tbl>
          </a:graphicData>
        </a:graphic>
      </p:graphicFrame>
      <p:sp>
        <p:nvSpPr>
          <p:cNvPr id="2" name="Slide Number Placeholder 1">
            <a:extLst>
              <a:ext uri="{FF2B5EF4-FFF2-40B4-BE49-F238E27FC236}">
                <a16:creationId xmlns:a16="http://schemas.microsoft.com/office/drawing/2014/main" id="{094BB315-783C-455C-9918-C64A0F6C8B99}"/>
              </a:ext>
            </a:extLst>
          </p:cNvPr>
          <p:cNvSpPr>
            <a:spLocks noGrp="1"/>
          </p:cNvSpPr>
          <p:nvPr>
            <p:ph type="sldNum" sz="quarter" idx="12"/>
          </p:nvPr>
        </p:nvSpPr>
        <p:spPr/>
        <p:txBody>
          <a:bodyPr>
            <a:normAutofit lnSpcReduction="10000"/>
          </a:bodyPr>
          <a:lstStyle/>
          <a:p>
            <a:fld id="{781269AE-79A1-4593-A75A-8F2A49D7409A}" type="slidenum">
              <a:rPr lang="en-IE" smtClean="0"/>
              <a:t>9</a:t>
            </a:fld>
            <a:endParaRPr lang="en-IE"/>
          </a:p>
        </p:txBody>
      </p:sp>
      <p:sp>
        <p:nvSpPr>
          <p:cNvPr id="6" name="TextBox 5">
            <a:extLst>
              <a:ext uri="{FF2B5EF4-FFF2-40B4-BE49-F238E27FC236}">
                <a16:creationId xmlns:a16="http://schemas.microsoft.com/office/drawing/2014/main" id="{1322C308-3A62-4738-88E0-DD18C8AD224C}"/>
              </a:ext>
            </a:extLst>
          </p:cNvPr>
          <p:cNvSpPr txBox="1"/>
          <p:nvPr/>
        </p:nvSpPr>
        <p:spPr>
          <a:xfrm>
            <a:off x="0" y="6560597"/>
            <a:ext cx="914400" cy="261610"/>
          </a:xfrm>
          <a:prstGeom prst="rect">
            <a:avLst/>
          </a:prstGeom>
          <a:noFill/>
        </p:spPr>
        <p:txBody>
          <a:bodyPr wrap="square" rtlCol="0">
            <a:spAutoFit/>
          </a:bodyPr>
          <a:lstStyle/>
          <a:p>
            <a:r>
              <a:rPr lang="en-US" sz="1100" dirty="0"/>
              <a:t>26/05/2020</a:t>
            </a:r>
            <a:endParaRPr lang="en-IE" sz="1100" dirty="0"/>
          </a:p>
        </p:txBody>
      </p:sp>
    </p:spTree>
    <p:extLst>
      <p:ext uri="{BB962C8B-B14F-4D97-AF65-F5344CB8AC3E}">
        <p14:creationId xmlns:p14="http://schemas.microsoft.com/office/powerpoint/2010/main" val="208486222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C96211C6D1104E9C1A8BBAD367F03B" ma:contentTypeVersion="10" ma:contentTypeDescription="Create a new document." ma:contentTypeScope="" ma:versionID="9db54e71f096ee732f34df0132a5f86d">
  <xsd:schema xmlns:xsd="http://www.w3.org/2001/XMLSchema" xmlns:xs="http://www.w3.org/2001/XMLSchema" xmlns:p="http://schemas.microsoft.com/office/2006/metadata/properties" xmlns:ns3="7be04544-fc97-4c3e-8dc9-7710bf7b4264" targetNamespace="http://schemas.microsoft.com/office/2006/metadata/properties" ma:root="true" ma:fieldsID="7d1d0d3b0ca4e7be6c1e8ac55d2088b5" ns3:_="">
    <xsd:import namespace="7be04544-fc97-4c3e-8dc9-7710bf7b426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e04544-fc97-4c3e-8dc9-7710bf7b42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4BC3A-C83B-4864-A003-8632CBBFCE58}">
  <ds:schemaRefs>
    <ds:schemaRef ds:uri="7be04544-fc97-4c3e-8dc9-7710bf7b4264"/>
    <ds:schemaRef ds:uri="http://schemas.microsoft.com/office/2006/documentManagement/types"/>
    <ds:schemaRef ds:uri="http://purl.org/dc/dcmitype/"/>
    <ds:schemaRef ds:uri="http://www.w3.org/XML/1998/namespace"/>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28600251-DC37-48EC-9750-CC6E0451E5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e04544-fc97-4c3e-8dc9-7710bf7b42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F5FA16-02FA-498F-9A7D-FEA21BEDF0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View</Template>
  <TotalTime>1115</TotalTime>
  <Words>2264</Words>
  <Application>Microsoft Office PowerPoint</Application>
  <PresentationFormat>Widescreen</PresentationFormat>
  <Paragraphs>293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Century Schoolbook</vt:lpstr>
      <vt:lpstr>Wingdings 2</vt:lpstr>
      <vt:lpstr>View</vt:lpstr>
      <vt:lpstr>Recognition of Yoga postures from Images using Deep learning</vt:lpstr>
      <vt:lpstr>Outline</vt:lpstr>
      <vt:lpstr>Introduction</vt:lpstr>
      <vt:lpstr>Introduction</vt:lpstr>
      <vt:lpstr>Research Aim and Objective</vt:lpstr>
      <vt:lpstr>Motivation</vt:lpstr>
      <vt:lpstr>Background and Related Work</vt:lpstr>
      <vt:lpstr>Background and Related Work</vt:lpstr>
      <vt:lpstr>Background and Related Work</vt:lpstr>
      <vt:lpstr>Proposed Approach</vt:lpstr>
      <vt:lpstr>Proposed Approach</vt:lpstr>
      <vt:lpstr>Methodology</vt:lpstr>
      <vt:lpstr>Methodology</vt:lpstr>
      <vt:lpstr>Methodology</vt:lpstr>
      <vt:lpstr>Methodology</vt:lpstr>
      <vt:lpstr>Methodology</vt:lpstr>
      <vt:lpstr>Methodology</vt:lpstr>
      <vt:lpstr>Methodology</vt:lpstr>
      <vt:lpstr>Evaluation</vt:lpstr>
      <vt:lpstr>Evaluation</vt:lpstr>
      <vt:lpstr>Evaluation</vt:lpstr>
      <vt:lpstr>Results and Observations</vt:lpstr>
      <vt:lpstr>Results and Observations</vt:lpstr>
      <vt:lpstr>Results and Observations</vt:lpstr>
      <vt:lpstr>Results and Observations</vt:lpstr>
      <vt:lpstr>Results and Observations</vt:lpstr>
      <vt:lpstr>Results and Observations</vt:lpstr>
      <vt:lpstr>Results and Observations</vt:lpstr>
      <vt:lpstr>Conclusion</vt:lpstr>
      <vt:lpstr>Future Work</vt:lpstr>
      <vt:lpstr>References</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Recognition of Yoga postures from Images using Deep learning</dc:title>
  <dc:creator>Sriranjani Sridharan</dc:creator>
  <cp:lastModifiedBy>Sriranjani Sridharan</cp:lastModifiedBy>
  <cp:revision>1</cp:revision>
  <dcterms:created xsi:type="dcterms:W3CDTF">2020-05-25T19:59:55Z</dcterms:created>
  <dcterms:modified xsi:type="dcterms:W3CDTF">2020-05-26T15:48:21Z</dcterms:modified>
</cp:coreProperties>
</file>